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52" r:id="rId1"/>
    <p:sldMasterId id="2147483662" r:id="rId2"/>
    <p:sldMasterId id="2147483656" r:id="rId3"/>
    <p:sldMasterId id="2147483660" r:id="rId4"/>
  </p:sldMasterIdLst>
  <p:notesMasterIdLst>
    <p:notesMasterId r:id="rId89"/>
  </p:notesMasterIdLst>
  <p:sldIdLst>
    <p:sldId id="259" r:id="rId5"/>
    <p:sldId id="257" r:id="rId6"/>
    <p:sldId id="280" r:id="rId7"/>
    <p:sldId id="258" r:id="rId8"/>
    <p:sldId id="262" r:id="rId9"/>
    <p:sldId id="263" r:id="rId10"/>
    <p:sldId id="283" r:id="rId11"/>
    <p:sldId id="282" r:id="rId12"/>
    <p:sldId id="277" r:id="rId13"/>
    <p:sldId id="278" r:id="rId14"/>
    <p:sldId id="279" r:id="rId15"/>
    <p:sldId id="281" r:id="rId16"/>
    <p:sldId id="315" r:id="rId17"/>
    <p:sldId id="312" r:id="rId18"/>
    <p:sldId id="284" r:id="rId19"/>
    <p:sldId id="313" r:id="rId20"/>
    <p:sldId id="314" r:id="rId21"/>
    <p:sldId id="289" r:id="rId22"/>
    <p:sldId id="290" r:id="rId23"/>
    <p:sldId id="285" r:id="rId24"/>
    <p:sldId id="286" r:id="rId25"/>
    <p:sldId id="380" r:id="rId26"/>
    <p:sldId id="381" r:id="rId27"/>
    <p:sldId id="359" r:id="rId28"/>
    <p:sldId id="360" r:id="rId29"/>
    <p:sldId id="361" r:id="rId30"/>
    <p:sldId id="362" r:id="rId31"/>
    <p:sldId id="383" r:id="rId32"/>
    <p:sldId id="384" r:id="rId33"/>
    <p:sldId id="363" r:id="rId34"/>
    <p:sldId id="291" r:id="rId35"/>
    <p:sldId id="292" r:id="rId36"/>
    <p:sldId id="293" r:id="rId37"/>
    <p:sldId id="294" r:id="rId38"/>
    <p:sldId id="295" r:id="rId39"/>
    <p:sldId id="296" r:id="rId40"/>
    <p:sldId id="297" r:id="rId41"/>
    <p:sldId id="298" r:id="rId42"/>
    <p:sldId id="300" r:id="rId43"/>
    <p:sldId id="390" r:id="rId44"/>
    <p:sldId id="370" r:id="rId45"/>
    <p:sldId id="371" r:id="rId46"/>
    <p:sldId id="372" r:id="rId47"/>
    <p:sldId id="373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96" r:id="rId58"/>
    <p:sldId id="397" r:id="rId59"/>
    <p:sldId id="338" r:id="rId60"/>
    <p:sldId id="339" r:id="rId61"/>
    <p:sldId id="311" r:id="rId62"/>
    <p:sldId id="328" r:id="rId63"/>
    <p:sldId id="329" r:id="rId64"/>
    <p:sldId id="330" r:id="rId65"/>
    <p:sldId id="340" r:id="rId66"/>
    <p:sldId id="341" r:id="rId67"/>
    <p:sldId id="343" r:id="rId68"/>
    <p:sldId id="346" r:id="rId69"/>
    <p:sldId id="352" r:id="rId70"/>
    <p:sldId id="358" r:id="rId71"/>
    <p:sldId id="385" r:id="rId72"/>
    <p:sldId id="386" r:id="rId73"/>
    <p:sldId id="402" r:id="rId74"/>
    <p:sldId id="387" r:id="rId75"/>
    <p:sldId id="398" r:id="rId76"/>
    <p:sldId id="399" r:id="rId77"/>
    <p:sldId id="400" r:id="rId78"/>
    <p:sldId id="401" r:id="rId79"/>
    <p:sldId id="403" r:id="rId80"/>
    <p:sldId id="404" r:id="rId81"/>
    <p:sldId id="388" r:id="rId82"/>
    <p:sldId id="389" r:id="rId83"/>
    <p:sldId id="405" r:id="rId84"/>
    <p:sldId id="276" r:id="rId85"/>
    <p:sldId id="316" r:id="rId86"/>
    <p:sldId id="391" r:id="rId87"/>
    <p:sldId id="275" r:id="rId88"/>
  </p:sldIdLst>
  <p:sldSz cx="12192000" cy="6858000"/>
  <p:notesSz cx="6858000" cy="9144000"/>
  <p:embeddedFontLst>
    <p:embeddedFont>
      <p:font typeface="Cambria Math" panose="02040503050406030204" pitchFamily="18" charset="0"/>
      <p:regular r:id="rId90"/>
    </p:embeddedFont>
    <p:embeddedFont>
      <p:font typeface="나눔스퀘어" panose="020B0600000101010101" pitchFamily="50" charset="-127"/>
      <p:regular r:id="rId91"/>
    </p:embeddedFont>
    <p:embeddedFont>
      <p:font typeface="나눔스퀘어 Bold" panose="020B0600000101010101" pitchFamily="50" charset="-127"/>
      <p:bold r:id="rId92"/>
    </p:embeddedFont>
    <p:embeddedFont>
      <p:font typeface="나눔스퀘어 ExtraBold" panose="020B0600000101010101" pitchFamily="50" charset="-127"/>
      <p:bold r:id="rId93"/>
    </p:embeddedFont>
    <p:embeddedFont>
      <p:font typeface="맑은 고딕" panose="020B0503020000020004" pitchFamily="50" charset="-127"/>
      <p:regular r:id="rId94"/>
      <p:bold r:id="rId9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5959A"/>
    <a:srgbClr val="A1C8CB"/>
    <a:srgbClr val="488084"/>
    <a:srgbClr val="76B4B8"/>
    <a:srgbClr val="0F253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173" autoAdjust="0"/>
    <p:restoredTop sz="92970" autoAdjust="0"/>
  </p:normalViewPr>
  <p:slideViewPr>
    <p:cSldViewPr snapToGrid="0">
      <p:cViewPr varScale="1">
        <p:scale>
          <a:sx n="110" d="100"/>
          <a:sy n="110" d="100"/>
        </p:scale>
        <p:origin x="79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notesMaster" Target="notesMasters/notesMaster1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5" Type="http://schemas.openxmlformats.org/officeDocument/2006/relationships/slide" Target="slides/slide1.xml"/><Relationship Id="rId90" Type="http://schemas.openxmlformats.org/officeDocument/2006/relationships/font" Target="fonts/font1.fntdata"/><Relationship Id="rId95" Type="http://schemas.openxmlformats.org/officeDocument/2006/relationships/font" Target="fonts/font6.fntdata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91" Type="http://schemas.openxmlformats.org/officeDocument/2006/relationships/font" Target="fonts/font2.fntdata"/><Relationship Id="rId9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font" Target="fonts/font5.fntdata"/><Relationship Id="rId99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viewProps" Target="viewProp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font" Target="fonts/font3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font" Target="fonts/font4.fntdata"/><Relationship Id="rId98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08T11:15:05.407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24,'118'2,"129"-5,-127-18,-99 19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08T11:16:53.937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25,'4900'0,"-4745"-12,-5-1,-129 13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09T06:07:36.019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1,'6137'0,"-5873"12,-22 0,-66-11,316 12,187 0,-425-16,1865 3,-2048 4,0 3,89 19,-93-12,0-4,114 3,-104-14,-56 1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09T06:07:38.649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76,'15'-1,"1"-1,-1 0,28-9,20-2,541-33,7 45,-286 4,5026-3,-5325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11T07:40:49.437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1,'1361'0,"-1139"13,-13 1,1486-13,-822-3,1706 2,-2562-1,0-1,31-7,-6 1,-19 4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11T07:41:02.532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1,'1703'0,"-1655"2,1 3,77 17,-69-11,30-1,-1-3,158-8,-104-2,0 3,-117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11T07:41:05.532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11,'1209'0,"-1150"-5,-40-1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11T07:41:08.493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29,'197'-14,"8"0,295 15,-465 1,1 2,-1 1,39 11,-35-7,0-2,47 4,476-9,-271-5,2695 3,-2961 1,-1 2,34 7,-31-5,48 4,-32-6,0 3,-1 1,48 16,-45-11,1-2,63 6,329-12,-224-7,383 3,-582-1,-1-1,0 0,0-1,15-5,-26 8,15-5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11T07:41:31.781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0 103,'63'0,"51"1,141-18,-131 6,206 9,-155 5,649-3,-637-13,-16-1,-27 1,10-1,403 15,-537-2,-1-1,32-7,-10 1,-18 4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11T07:41:47.006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57,'8682'0,"-8648"-2,-1-1,58-14,18-3,497 6,-366 17,549-3,-764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11T07:42:45.667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0 111,'1484'0,"-1463"-1,0-2,1 0,-2-1,34-12,-30 9,0 1,0 0,30-2,57 8,-83 1,1 0,-1-2,1-1,-1-1,0-2,37-10,-39 7,1 1,1 1,-1 1,45-1,115 7,-72 2,1342-3,-1429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11T07:43:48.044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90,'929'0,"-909"-1,0-1,34-8,-33 5,1 1,26-1,477 4,-252 3,-237-4,0-2,-1-1,40-11,-40 7,1 2,0 2,41-2,74 11,147-7,-276-1,-5-2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08T11:17:00.860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1 106,'1134'0,"-946"-12,5 0,-125 11,101-12,-67 3,196 7,-145 6,1220-3,-1341-2,1-1,-1-2,36-10,-37 8,1 0,0 3,38-2,-19 8,-32-1,0 0,-1-1,1-1,29-5,-32 1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11T07:43:56.793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0 138,'60'-3,"0"-3,70-16,-1 1,3 1,-46 5,167-5,-69 7,3-1,685 15,-854 0,1 1,35 8,29 3,-18-10,136 11,18 6,-8-1,-77-1,306 52,-368-60,-1-3,1-3,89-7,-33 1,1833 2,-1936-1,0-2,34-7,-33 5,-1 1,32-1,-36 3,1 0,-1-2,-1 0,31-11,-29 9,-1 0,1 1,0 1,26-2,714 5,-348 4,-340-2,-41 2,0-3,0-1,0-1,0-1,60-16,-46 8,-1 1,2 3,-1 1,90 2,-66 2,82-11,-9-5,149-1,148 21,-162 1,90-3,-333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11T07:44:04.033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57 188,'-7'-8,"-1"0,1-1,0 0,1 0,0 0,-9-20,15 28,0 0,0-1,0 1,0 0,1 0,-1-1,0 1,1 0,-1 0,1-1,0 1,-1 0,1 0,0 0,0 0,0 0,-1 0,1 0,0 0,0 0,0 1,1-1,-1 0,0 1,0-1,0 0,0 1,1 0,-1-1,3 0,47-12,-41 11,111-20,196-9,-298 30,566-7,-336 11,1671-3,-1861 3,1 3,109 26,51 6,-29-13,-100-12,144 4,2210-21,-1323 6,-1098-2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11T07:44:37.027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0 108,'7'-1,"0"0,0 0,-1-1,1 0,-1 0,10-5,26-8,182-17,-77 14,37 0,345 9,-293 12,1390-3,-1604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11T07:46:30.964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56,'86'-1,"-2"-4,115-20,-86 11,1 4,200 9,-136 4,2007-3,-2158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11T07:48:50.437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1,'1669'0,"-1627"2,54 9,-52-4,50 0,1470-6,-715-3,-809 2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11T07:48:57.119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30,'46'-10,"-5"-1,416 2,-261 12,78-3,-242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11T07:49:01.237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28,'981'0,"-945"2,63 12,-22-3,219 42,-222-41,-41-6,67 3,1126-10,-1199 0,-1-2,34-7,-32 5,50-4,-24 5,90-17,31-4,243 23,-6 1,-181-24,-136 12,114-2,929 17,-964 11,-2 1,67 3,-213-15,707 31,-552-33,-158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11T07:49:22.915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31,'65'0,"10"1,0-3,82-13,-79 6,-1 4,121 6,-65 2,1865-3,-1998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11T07:49:27.061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54,'79'0,"115"-16,-85 6,203 7,-150 6,2001-3,-2123-2,58-10,31-2,15 14,-115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11T07:49:29.344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1,'2552'0,"-2524"0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08T11:17:02.362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0,'166'12,"-19"-1,605-8,-388-5,-304-2,-39-2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11T07:49:57.732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0 162,'74'-4,"-1"-3,90-20,-90 9,-54 11,1 2,0 1,0 0,27-1,81-8,-87 7,51-1,-59 5,50-9,28-2,-37 11,77-11,-50 3,198 7,-149 5,498-2,-614 2,60 10,-58-6,55 2,-1-4,-1 5,92 20,-112-21,1-2,123-8,-66 0,2056 2,-2118 3,116 21,-118-13,1-3,66 1,1126-11,-1232 3,0 2,31 6,28 3,-61-10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11T07:50:08.513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3,'167'-2,"182"5,-288 3,105 27,-52-8,-42-11,-29-4,0-3,83 5,535-14,-647 1,0 0,0 0,22-7,-13 2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11T07:50:20.907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1,'2649'0,"-2619"2,58 10,-57-6,57 2,-44-8,0 3,53 9,-28-4,1-2,135-7,-71-2,99 3,-208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11T07:50:23.111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28,'1385'0,"-1183"-13,-2-1,1965 15,-2135-1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11T07:51:21.852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1,'1845'0,"-1817"0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11T07:51:23.991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1,'103'0,"132"16,134 43,-216-53,-125-6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11T07:51:31.312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1,'1235'0,"-1207"0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11T07:51:34.616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1,'1695'0,"-1672"0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11T07:51:39.894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1,'723'0,"-678"1,-1 3,1 1,77 20,122 54,-217-72,1-1,0-1,1-1,-1-2,1-1,56-5,-6 1,285 3,-336 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11T07:51:41.447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28,'679'0,"-638"-2,55-10,-56 6,59-1,101 8,-172-1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08T11:17:45.076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76,'133'-6,"143"-24,-154 14,140-4,298 17,-270 6,-4 9,8 0,-250-11,1 2,-1 1,0 3,64 17,-78-18,2-2,-1-1,0-1,0-1,34-5,14 1,1881 3,-1939 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11T07:51:47.419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72,'1697'0,"-1679"-1,1-2,-1 0,0 0,34-13,-30 9,0 1,36-6,35-3,-63 10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11T07:51:49.963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37,'611'0,"-580"-2,57-9,-56 5,54-2,-59 8,-15 1,-1-1,0 0,0-1,18-3,-12-2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11T07:56:03.301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1,'452'0,"-438"1,-1 1,1 1,21 8,0-1,-16-5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11T07:56:05.087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1,'5'0,"6"0,14 0,12 0,4 0,0 0,2 0,3 0,-3 0,-3 0,-5 0,-7 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11T07:56:18.165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38,'16'-1,"0"-1,0 0,19-6,39-6,372 11,-227 6,-172-8,-30 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11T07:56:24.006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30,'40'-2,"55"-10,17-1,524 10,-325 6,-218-3,-66 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11T07:56:33.818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29,'5'0,"5"0,6 0,10-5,4-1,6 0,7 2,4 0,-1 2,-4 1,-5 1,-4 0,-3 0,-2 0,-1 0,-1 1,4-1,-3 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11T07:56:43.485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29,'37'1,"0"-2,-1-2,51-10,-52 8,1 1,0 1,56 4,-43-1,-15 1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11T08:33:28.297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53,'16'-1,"0"-2,0 0,19-9,39-6,372 14,-227 7,-172-9,-30-2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11T08:33:28.298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42,'40'-3,"55"-13,17-2,524 13,-325 9,-218-4,-66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08T11:19:08.042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25,'5'0,"4"0,6-4,4-1,3 0,2 0,1 2,0 2,0 0,0 0,0 1,-1 0,1 1,-1-1,-4 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11T08:33:28.299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40,'5'0,"5"0,6 0,10-6,4-2,6-1,7 3,4 1,-1 2,-4 2,-5 0,-4 1,-3 0,-2 1,-1-1,-1 0,4 1,-3-1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11T08:33:28.300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40,'37'1,"0"-2,-1-3,51-14,-52 11,1 1,0 2,56 5,-43 0,-15 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11T11:59:21.044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30,'1'-1,"-1"-1,1 1,-1 0,1 0,0 0,0-1,-1 1,1 0,0 0,0 0,0 0,0 1,0-1,0 0,0 0,0 0,1 1,-1-1,0 1,0-1,0 1,1-1,-1 1,0 0,1-1,-1 1,0 0,2 0,46-4,-42 3,488-2,-254 6,-217-3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11T11:59:32.271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1,'516'0,"-488"0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11T11:59:40.085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0 107,'0'-4,"5"-2,6-5,9 1,12 1,3 2,2 3,2-3,5 0,-2-3,2-1,-3 3,-3 2,-4 2,-3 2,-7 1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11T11:59:41.540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1,'506'0,"-484"0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11T11:49:15.596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0 134,'72'-2,"0"-3,125-25,-124 20,2 2,109 4,77-7,708-52,2724 64,-3665-1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11T11:51:04.345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81,'1'-1,"-1"-1,1 1,-1 0,1 0,0 0,-1-1,1 1,0 0,0 0,0 0,0 0,0 0,0 1,0-1,0 0,0 0,0 1,0-1,0 0,1 1,-1-1,2 1,33-12,-31 10,42-7,1 2,1 2,-1 2,91 6,-41-1,831-1,-891-3,56-9,20-3,157 13,-152 2,-92-1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11T11:51:07.216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1,'1748'0,"-1726"0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11T11:53:03.521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29,'3294'0,"-3257"-2,56-9,26-3,685 13,-394 3,2856-2,-3245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08T11:19:09.002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25,'4'0,"5"0,10-4,6-1,2 0,5 0,6 2,8 2,5 0,-3 0,-5 1,-9 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11T11:55:35.843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54,'1679'0,"-1590"-4,105-19,-106 11,114-2,-90 15,-80-1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11T11:55:44.728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30,'3152'0,"-3133"-1,0-1,37-9,-35 6,-1 2,28-3,648 4,-339 5,3327-3,-3661 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11T11:55:47.021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70,'103'-5,"102"-17,25-3,278 21,-271 7,-224-3,0-1,0 0,0 0,20-7,-15 2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11T12:10:44.755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11,'1531'0,"-1371"13,5 1,1376-15,-1325-13,10 1,1289 15,-826-3,-627-4,-35-1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11T12:10:48.219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29,'3847'0,"-3812"-2,59-10,-58 6,57-2,61 9,-129-1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11T12:11:13.968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0 186,'32'-1,"0"-2,36-8,-36 6,21-4,164-31,-190 35,-1 2,0 0,42 3,-40 0,1-1,50-8,-34 3,1 1,-1 2,49 4,51-4,-116-1,-1 0,39-13,-39 9,0 1,39-4,173 11,6-2,-172-11,-55 9,1 0,28-2,110 7,-135-1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11T12:11:21.659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1,'2461'0,"-2438"0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11T12:12:00.981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0 187,'6'-1,"0"1,0-1,-1 0,1-1,-1 0,7-2,17-6,181-31,1 10,240-6,434 31,-456 10,-226-2,212-5,-207-23,-147 15,0 3,64 0,116 9,-219-1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09T13:53:36.26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2,'111'-1,"109"0,277 34,-327-18,275-10,-233-8,2512 3,-2702 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09T13:53:53.87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25,'2810'0,"-2790"-1,0-1,30-7,36-3,68 12,-129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08T11:19:10.211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0,'4'0,"5"0,6 0,4 0,3 0,2 0,5 0,6 0,5 0,0 0,-3 0,-7 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09T13:54:17.30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75,'58'-3,"113"-21,-68 7,87-1,248 8,-426 10,217-2,204 4,-127 34,-193-19,141 3,1298-19,-708-3,-737 5,205 35,-260-29,-11 0,0-3,76 3,-108-9,-1 1,1 0,0 0,0 0,8 4,-2 0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09T13:56:14.98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0,'9204'0,"-9174"0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09T13:56:16.94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0,'1719'0,"-1698"0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09T13:57:28.97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50,'0'-1,"1"0,-1 0,1 0,-1 0,0 0,1 0,0 0,-1 0,1 0,0 1,-1-1,1 0,0 0,0 1,0-1,-1 0,1 1,0-1,0 1,0-1,0 1,0 0,0-1,0 1,0 0,0 0,0 0,2 0,37-4,-32 3,121-8,227-9,2449 19,-2782-1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09T13:57:39.35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2,'94'-2,"103"5,-120 8,-47-6,46 2,565-7,-613 1,54 10,23 2,740-11,-412-5,1222 3,-1639 0,-1-2,0 0,19-6,-22 5,9-1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09T13:57:45.16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27,'33'-2,"44"-7,13-1,633 5,-390 7,1050-2,-1362 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09T13:58:12.80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0,'4038'0,"-4015"0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09T13:58:29.01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1,'2035'0,"-1544"25,-49-1,997-22,-705-5,-707 3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09T13:58:56.71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0,'1093'0,"-1073"0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09T13:58:58.76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98,'28'-2,"0"0,32-9,4 0,244-26,373 3,-417 35,-241-1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08T11:19:11.757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27,'0'-4,"4"-2,6 1,5 0,4 2,3 1,2 1,0 1,6 0,-4 0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09T13:59:02.73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0,'847'0,"-826"0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09T13:59:07.05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51,'62'0,"99"-15,-87 8,100 1,18 0,586-11,-500 20,-182-3,-76 0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09T13:59:09.96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1,'2300'0,"-2279"0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09T13:59:12.31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26,'4'0,"10"0,11-4,8-2,12 1,7 1,6 1,6 1,8 1,5 1,1 0,-1 0,-8 0,-12 0,-17 1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09T13:59:13.26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0,'4'0,"9"0,12 0,13 0,12 0,11 0,6 0,1 0,5 0,3 0,-4 0,-6 0,-9 0,-12 0,-16 0,-14 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09T13:59:14.75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1,'827'0,"-792"0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09T14:01:32.85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0,'3292'0,"-3271"0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09T14:01:39.80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48,'59'-9,"-12"0,27 2,287-16,884 25,-661-3,-532 4,101 18,2 1,-59-9,-63-7,61 2,-57-6,45 8,33 1,155 8,-164-11,139-8,-99-2,1631 2,-1747-2,0-1,0-2,38-10,-37 7,-1 2,63-5,59-1,17 0,114 13,-258-2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09T14:01:45.26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1,'1576'0,"-1558"1,0 0,32 9,31 2,643-10,-354-5,-84 3,-266 0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09T14:03:36.43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57,'1'-2,"-1"1,1 0,0-1,0 1,-1 0,1 0,0 0,0 0,0 0,0 0,0 0,1 0,-1 0,0 0,0 0,0 1,1-1,-1 1,0-1,1 1,-1-1,2 1,39-12,-36 11,51-8,-1 2,1 3,0 2,63 6,2-1,1372-3,-1293 12,0 1,-176-13,82 0,139 18,-223-15,-3-1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08T11:19:13.941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1,'1907'0,"-1884"0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09T14:03:53.38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2,'461'-2,"497"5,-543 21,24 0,657-23,-534-2,-168 25,-49 0,723-22,-530-4,-510 2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09T14:03:55.65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1089 0,'-45'2,"-48"9,-43 1,-658-13,774 1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09T14:03:57.04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0,'1147'0,"-1118"0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09T14:04:38.53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1,'4647'0,"-4627"0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09T14:04:41.85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52,'48'-11,"-16"2,60-5,143-4,98 19,-129 2,-64-5,151 5,-164 19,-108-21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09T14:04:53.35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25,'253'-12,"12"0,1855 13,-2099-1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09T14:05:00.03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1 107,'0'-1,"1"0,-1 0,1-1,-1 1,1 0,-1 0,1 0,0 1,-1-1,1 0,0 0,0 0,0 0,0 1,0-1,0 0,0 1,0-1,0 1,0-1,0 1,0 0,0-1,0 1,0 0,0 0,3-1,36-3,-36 4,198-25,-59 1,-106 16,0 1,0 2,45-1,1601 10,-909-6,-724-3,-32 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09T14:07:07.64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98,'1719'0,"-1513"-12,5-1,147-1,-66 7,-61 4,-119-8,53-3,-20 3,4-1,2360 13,-2365 11,-12 0,33 2,-58-3,60 13,-113-15,1-1,67 0,25-10,-121 2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09T14:12:33.01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0 170,'11'-1,"0"-1,-1 0,1-1,15-6,-1 1,90-25,2 6,0 4,175-10,-113 21,167-5,2350 20,-1420-5,-1126 15,2 0,-80-9,93 16,-97-9,116 3,-103-16,-25 0,0 2,0 2,68 13,-70-8,0-2,0-2,75-6,-17 0,129 3,-220 0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09T14:12:46.50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0 220,'2011'0,"-1528"-43,-259 16,-47 2,25-3,-57 5,-101 14,-1 2,53-2,-46 6,90-18,-93 12,1 2,56-1,752 9,-835-1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08T11:21:05.166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0,'1164'0,"-1143"0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09T14:14:55.75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52,'51'-12,"-5"1,352 6,-216 8,1109-3,-1100-12,-22 1,1090 7,-642 7,694-3,-1290 0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09T14:15:21.17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1 122,'50'-11,"-7"0,453-16,443 27,-767-12,-3-1,-105 13,270-14,343-19,1196 33,-1836 2,-1 2,65 14,-60-9,78 7,-39-13,127 8,-39-5,-16-2,-143-3,-1 1,1 0,0 1,-1 0,0 0,11 7,-11-6,0 0,0-1,0 0,1 0,-1-1,18 3,244-3,-134-4,-135 1,-1 1,0 0,0 0,0 0,0 0,0 0,1 0,-1 0,0 0,0 0,0 0,0 0,1 0,-1 0,0 0,0 0,0 0,1 0,-1 0,0 0,0 0,0 0,0 0,1 0,-1 0,0 0,0 0,0 0,0 0,0 0,1 1,-1-1,0 0,0 0,0 0,0 0,0 0,0 1,0-1,1 0,-1 0,0 0,0 0,0 0,0 1,0-1,0 0,0 0,0 0,0 0,0 1,0-1,0 0,0 0,0 0,0 1,0-1,0 0,-12 11,-23 8,-93 38,94-42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09T14:15:26.42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75,'300'-24,"-108"4,378 13,-325 10,534-3,-740-2,51-9,-51 5,55-1,2904 8,-2977-1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09T14:15:29.19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1,'1453'0,"-1433"0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09T14:15:42.37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1 101,'0'-1,"1"0,-1 0,1 0,-1 0,1 0,-1 0,1 0,0 0,-1 0,1 0,0 0,0 0,0 1,0-1,0 0,0 1,0-1,0 0,0 1,0-1,0 1,2-1,29-10,-27 10,26-7,0 2,51-3,-47 6,60-13,-52 7,-1 1,83-3,89 13,-75 1,298-4,-416 1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09T14:15:51.09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83,'34'-2,"-1"-1,0-2,37-10,-37 8,0 0,0 2,40-1,136 8,460-17,-573 11,-60 4,-1-2,41-7,-56 4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09T14:15:53.07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1,'2371'0,"-2350"0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11T12:22:05.996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1,'1899'0,"-1862"2,61 11,-9-1,-10-4,214 11,1378-21,-901 3,-742 1,0 1,1 1,39 12,-33-8,54 7,443-7,-303-11,2313 3,-2515 0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11T12:22:08.613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0 109,'15'-6,"1"0,-1 2,32-7,9-2,1-4,1 2,0 2,1 3,0 3,75 0,168 8,75 2,-240 8,182 37,-4 2,217-20,5-33,-175-1,1795 4,-2135 0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11T12:22:11.094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1,'1'1,"-1"0,0 0,1 0,-1 0,1 0,-1 0,1 0,-1 0,1-1,0 1,-1 0,1 0,0-1,0 1,0 0,-1-1,1 1,0-1,0 1,0-1,0 1,0-1,0 0,0 1,0-1,0 0,0 0,2 0,35 5,-31-5,491 6,-270-9,4610 3,-4807 2,56 10,-69-8,0-1,0 0,0-1,0-1,0-1,1-1,-1 0,30-7,-30 3,-1 1,1 1,19-1,-16 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08T11:15:09.634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49,'72'-19,"135"0,247 8,-430 13,0 0,26 6,43 5,96-15,77 4,-166 10,-56-6,58 1,346-8,-423 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08T11:21:13.029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0,'6001'0,"-5966"2,50 8,24 2,-81-11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11T12:22:17.051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1,'8397'0,"-8375"0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11T12:22:19.090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1,'4656'0,"-4319"14,4-1,-71-14,-238 1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11T12:22:20.348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91,'320'-21,"-133"4,1072-28,9 45,-623 3,2063-3,-2636-5,-52 0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11T12:22:30.842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55,'76'-4,"79"-13,-30 2,601-3,-505 19,-199-1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11T12:22:32.374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55,'5'-3,"0"1,-1-1,1 1,0 0,0 0,0 1,0-1,0 1,0 0,1 1,-1-1,0 1,8 1,5-2,598-8,-353 12,-106-17,-23 1,-84 12,-9 1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11T12:16:08.849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29,'3999'0,"-3981"-1,0-1,35-8,25-3,460 10,-276 6,1710-3,-1944 0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11T12:16:56.884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1,'9'1,"0"0,-1 0,0 1,14 5,25 4,31-6,86-8,-86 0,85 8,-93 8,-52-9,1 0,30 2,397-5,-214-3,-200 4,0 2,-1 1,1 2,33 11,18 4,-7-10,1-3,0-4,126-7,-73-1,725 3,-807-3,0-1,66-16,-65 10,100-7,805 15,-452 5,1643-3,-1950 14,-11 0,28-16,110 4,-185 10,60 2,560-14,-357-1,-338-2,116-21,-117 13,119-6,-11 5,-13-1,348 13,-238 1,-86-15,-4 0,677 15,-737 5,195 34,-120-11,-130-18,67 21,-72-17,88 13,328-4,-284-22,163-5,-324-1,1-2,-1-1,-1 0,1-3,35-16,-14 5,18 1,-47 17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11T12:16:13.578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29,'80'-1,"87"-14,-33 4,203 9,-157 5,3687-3,-3827 2,61 11,-37-4,-20-1,49 14,11 2,-88-21,35 7,1-2,65 0,-90-6,1 0,26 7,-26-4,51 3,732-9,-784 1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11T12:17:01.621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0 109,'143'1,"245"-6,-300-1,0-4,119-28,18 1,-169 31,37-2,142 8,-93 3,5210-3,-5263 4,112 19,-113-10,115 2,6544-17,-6726 2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11T12:17:39.164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0 135,'14'-10,"0"1,1 0,0 1,0 0,1 2,0 0,0 0,0 2,32-6,228-19,-237 26,58-9,-55 6,52-1,2279 6,-1114 3,-1221 0,56 9,-57-5,61 2,1095-9,-1036 14,-105-6,57 0,1180-8,-1264 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08T11:21:38.252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0,'7970'0,"-7941"0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11T12:18:07.581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0 162,'10'-1,"-1"0,0-1,1 0,-1-1,12-5,25-6,292-33,-57 10,-121 15,189-3,167 25,-226 3,623-3,-742 14,-2 0,104-17,193 6,-270 22,-127-13,81 3,-92-10,109 22,-125-19,34 2,0-3,0-4,80-7,-17 1,112 16,-41-1,69 2,59 1,479-16,-780 1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10T14:29:09.09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98,'75'-19,"-31"14,162-21,221 2,-290 26,222-4,-225-9,85-2,-209 13,75 0,0 3,134 23,-120-12,-75-12,1 1,-1 1,1 1,-1 1,24 10,-28-7,1-1,-1-2,1 0,0-1,26 3,-26-6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10T14:29:45.39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0,'4741'0,"-4719"0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10T14:30:31.50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1,'848'0,"-842"0,-3 0,1-1,-1 1,1 0,-1 1,1-1,-1 1,1-1,-1 1,1 0,-1 1,0-1,4 2,-2 2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10T14:30:34.68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49,'1261'0,"-1233"-1,55-10,20-2,684 11,-383 5,2077-3,-2277-13,-19 1,18 13,-183-1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10T14:30:38.67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0 107,'51'-11,"-8"1,303 5,-187 8,4966-3,-4943-13,-5 0,-133 13,4 1,0-2,-1-2,1-2,71-17,-100 18,-1 1,32-3,26-4,-59 5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10T14:30:40.60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1,'1124'0,"-971"12,5 1,192-14,-326 1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10T14:36:45.88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26,'217'-13,"-15"1,957 11,-557 3,-582-2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10T14:36:57.13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27,'15'-1,"0"-1,0 0,16-5,36-4,417 7,-244 7,143-3,-342 0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10T14:37:00.27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1,'4113'0,"-4092"0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08T11:21:40.681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50,'327'-24,"12"-1,2502 28,-1543-5,-1286 2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10T14:37:10.80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58,'51'-18,"2"12,1 2,101 6,-44 1,1612-3,-1541-13,12 0,-110 15,118-4,-183-1,-3-2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10T14:38:03.15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1,'558'0,"-537"0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10T14:38:07.02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0,'105'0,"466"15,113-3,-419-15,-51 3,-193 0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10T14:40:19.838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59,'24'-1,"48"-9,5-1,483 6,-304 7,945-2,-1046 13,0 0,-108-12,23 0,1-3,95-14,-97 8,0 3,123 6,-65 1,176 1,314-6,-483-9,38 0,1751 13,-1878-6,-30 0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10T14:58:35.438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1,'1750'0,"-1702"2,49 8,47 3,628-14,-617 14,-2-1,-94-9,97 18,-92-10,67 2,-18-1,-75-6,57 1,-29-7,115 14,-89-5,1-4,104-7,-48-1,-9 3,-118 0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10T14:59:33.649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39,'33'-1,"53"-10,-51 5,42-1,1008 5,-531 5,-497-2,-31 0,0 0,-1-2,1-1,39-8,-47 5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10T14:59:37.106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24,'733'0,"-592"-12,-16 1,252 10,-354 1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10T15:00:00.975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98,'31'-2,"1"-2,-1 0,36-11,-35 7,1 2,57-5,847 10,-447 3,2088-2,-2541-2,60-10,-27 1,50-10,-99 19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10T15:00:04.248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1,'1306'0,"-1285"0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10T15:00:21.202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0,'3630'0,"-3609"0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08T11:22:15.168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9199 198,'-550'0,"508"1,-52 10,52-5,-55 1,-2913-9,1690 3,1082-14,6 1,-74 14,-210-4,343-10,-54 0,164 9,-97-18,-46-3,-47 24,125 3,-221-24,-205-35,499 51,-86-20,80 13,26 8,-1 1,1 1,-42 5,5-1,62-2,0 0,0 1,0 1,0 0,0 0,1 1,-1 0,1 1,-14 7,7-3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10T15:00:31.414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1,'4'0,"5"0,6 0,4 0,-1 0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10T15:00:35.767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1,'1185'0,"-1164"0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10T15:01:59.612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26,'575'0,"-539"-1,53-10,-52 5,49-1,83 8,-149-1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10T15:02:03.152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1,'920'0,"-899"0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10T15:02:22.913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0 152,'1251'0,"-1052"-12,5-1,-94 12,112-16,-135 10,105 4,-106 4,107-12,-44-11,108-12,-110 31,-100 4,0-2,78-13,-65 7,0 1,0 4,68 5,-11 0,-95-4,1 1,0 1,-1 1,1 1,-1 1,0 1,0 1,0 1,26 13,-27-11,1 0,0-1,1-1,0-1,0-2,46 5,148-9,-105-2,79 2,-167 0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10T15:02:26.354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49,'22'-1,"-1"-1,28-7,10-1,620-16,161 26,-819 0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10T15:02:37.410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1,'38'0,"21"-1,1 3,76 12,-66-6,-1-2,124-8,-64 0,8167 2,-8275 0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10T15:02:48.446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3,'211'-3,"223"6,-319 9,47 0,-130-10,58 9,-56-6,49 2,1128-6,-554-3,-626 4,59 10,-21-1,-1-2,-18-2,63 2,2050-10,-2143 1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10T15:03:34.768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50,'18'-1,"0"-1,33-8,-32 6,0 0,25-1,627 4,-327 3,-201-14,-3-1,1201 14,-1320-1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10T15:03:37.264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98,'41'-2,"0"-2,59-13,-51 7,56-4,421 10,-277 7,1147-3,-1359-2,0-2,66-15,-65 11,0 1,56-3,520 11,-599-1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08T11:22:39.803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4304 1,'-3128'0,"3089"2,-51 8,49-4,-45 1,-717-8,786 2,1 0,-1 2,-16 4,20-4,-7 1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10T15:04:18.935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1,'1082'0,"-1057"0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10T15:05:24.954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27,'73'0,"304"-14,-239 3,187 10,-145 3,826-2,-980 0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11T04:37:02.989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5153 2,'-25'2,"1"1,-1 1,1 1,-39 13,1 0,10-4,-1-3,0-2,0-2,-72 0,-625-8,682-4,1-2,-107-26,131 24,-1 1,0 2,-56 0,-1217 8,749-3,416-11,2-1,-944 14,1071-1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12T05:35:49.108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1,'5'0,"5"0,6 0,13 0,6 0,7 0,-1 0,-2 0,-3 0,-4 0,-7 4,-8 2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12T05:17:59.772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5153 2,'-25'2,"1"1,-1 1,1 1,-39 13,1 0,10-4,-1-3,0-2,0-2,-72 0,-625-8,682-4,1-2,-107-26,131 24,-1 1,0 2,-56 0,-1217 8,749-3,416-11,2-1,-944 14,1071-1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12T05:39:33.737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1,'9'0,"12"0,6 0,4 0,0 0,4 0,5 0,4 0,0 0,-5 0,-3 0,1 0,-2 0,-2 0,-7 0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12T05:39:35.344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2,'120'-1,"133"3,-121 16,-89-11,-23-2,-4 1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12T05:52:31.220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5153 2,'-25'2,"1"1,-1 1,1 1,-39 13,1 0,10-4,-1-3,0-2,0-2,-72 0,-625-8,682-4,1-2,-107-26,131 24,-1 1,0 2,-56 0,-1217 8,749-3,416-11,2-1,-944 14,1071-1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12T05:21:02.470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5153 2,'-25'2,"1"1,-1 1,1 1,-39 13,1 0,10-4,-1-3,0-2,0-2,-72 0,-625-8,682-4,1-2,-107-26,131 24,-1 1,0 2,-56 0,-1217 8,749-3,416-11,2-1,-944 14,1071-1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12T05:51:36.591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1,'9'0,"12"0,6 0,4 0,0 0,4 0,5 0,4 0,0 0,-5 0,-3 0,1 0,-2 0,-2 0,-7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08T11:22:45.522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0,'3532'0,"-3511"0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12T05:51:36.592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2,'120'-1,"133"3,-121 16,-89-11,-23-2,-4 1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12T05:52:35.148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5153 2,'-25'2,"1"1,-1 1,1 1,-39 13,1 0,10-4,-1-3,0-2,0-2,-72 0,-625-8,682-4,1-2,-107-26,131 24,-1 1,0 2,-56 0,-1217 8,749-3,416-11,2-1,-944 14,1071-1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10T15:17:10.838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40,'4'0,"10"0,6 0,4 0,2-4,1-1,0-1,-1 2,0 1,-1 1,0 1,3 1,2 0,-1-4,-1-1,-5 0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10T15:19:36.051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15,'2228'0,"-2219"0,0-1,0 1,0-2,-1 0,10-2,-3-1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10T15:19:36.410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10T15:19:38.127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50,'1507'0,"-1454"-2,-1-3,55-13,-56 9,0 2,69-2,28 11,-120-2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10T15:19:41.953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1,'3597'0,"-3571"0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10T15:19:43.726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26 0,'-5'0,"-4"0,-2 0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10T15:19:45.753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25,'1936'0,"-1915"-1,-1-1,30-7,38-3,-60 12,-3-1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10T15:19:50.483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75,'1206'0,"-1037"-13,8 0,-5 16,358-5,-296-22,-145 12,119-1,40 14,-219-1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08T11:24:16.707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99,'73'-4,"119"-21,-66 7,-54 8,-27 3,79-3,-99 9,0-1,27-6,43-4,819 10,-448 5,-303-5,177 4,33 32,-211-5,68 6,-70-12,-101-13,67 4,-98-11,1 1,-1 1,-1 1,1 2,33 14,-40-14,1-2,1-1,0-1,1 0,44-1,42 6,-36-1,1-2,118-8,-57-1,-62 2,0 3,0 4,107 21,-147-21,0-2,55 1,-53-4,0 2,40 8,-32-4,-25-5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10T15:19:55.070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51,'62'1,"0"-3,0-2,117-24,-145 21,1 2,-1 2,1 1,35 3,-45-1,10 0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10T15:20:03.675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59,'5'0,"4"0,6-4,8-2,9 1,2 0,5 2,3 1,7-3,-1 0,-4-1,-6 3,-5-4,-8 0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10T15:21:10.445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1,'282'18,"-166"-10,134-8,-97-2,-133 2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10T15:21:17.558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25,'837'0,"-790"-2,46-8,-47 4,51-1,-71 7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10T15:22:02.410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1,'8178'0,"-8157"0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10T15:22:04.587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0,'920'0,"-899"0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10T15:22:22.167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0,'1383'0,"-1363"0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10T15:22:24.274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25,'1679'0,"-1493"-12,11-1,476 14,-651-1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10T15:22:27.011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10T15:22:28.916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1,'848'0,"-826"0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08T11:24:19.973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2,'150'-1,"221"5,-285 2,0 3,108 26,-139-24,63 4,42 7,45 11,-23-4,-41-5,249 9,149-32,-241-5,-180 4,-91 0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10T15:22:36.408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1,'5275'0,"-5253"0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10T15:29:16.717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1,'1307'0,"-1286"0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10T15:30:22.884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0,'3640'0,"-3615"0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10T15:31:05.168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74,'193'-13,"-7"1,2025 13,-2197-2,0-1,0 0,0-1,0 0,23-10,-22 7,0 1,0 1,0 0,26-2,187 5,-108 3,-99-2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10T15:31:58.188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3007 26,'-2245'0,"2069"-12,-5-1,-197 14,352-1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10T15:32:03.442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0,'3098'0,"-3078"0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10T15:32:09.122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10,'1083'0,"-1019"-4,-42-2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10T15:32:11.427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0,'1952'0,"-1927"0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10T15:32:14.022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50,'4'0,"6"0,9 0,9-4,9-1,6-1,4 2,2-3,1 0,-4 0,-1 3,-1 1,2 1,-5 2,-4-1,-4 2,-8-1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10T15:32:16.553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10,'574'0,"-525"-5,-31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08T11:24:22.356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1347 1,'-46'2,"0"3,-48 11,37-6,-33 6,-13 2,0-3,-136 0,187-13,-55 8,-49 2,-73-13,204 1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10T15:32:24.631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0 147,'61'-19,"65"4,88-15,-155 18,1 2,76-2,19 0,29 0,-149 12,-1-1,65-12,-17 4,-56 8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10T15:32:26.027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59,'8'0,"15"0,12-4,13-5,10-2,7 2,2 2,-3 2,-9 2,-8 2,-9 1,-7 0,-8-4,-9-1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10T15:32:48.133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76,'7470'0,"-7438"-2,54-9,-53 6,51-3,183 11,188-5,-311-9,86-2,-85 15,128-4,-193-10,-48 7,48-3,1101 6,-574 5,-337-3,-239 0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10T15:35:43.974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1,'775'0,"-754"0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10T15:35:46.273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26,'239'-13,"-8"1,1072 13,-1175 6,0 5,191 44,-264-45,-10-5,1-2,89-2,-78-3,-36 1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10T15:36:06.432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27,'67'-2,"74"-10,-18 1,183 10,-142 3,643-2,-794 0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10T15:36:43.391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1,'645'0,"-620"0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10T15:36:49.412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0,'707'0,"-678"0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10T15:37:48.248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25,'3693'0,"-3462"-12,-5 0,2385 12,-2585 0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10T15:38:23.500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1,'2590'0,"-2569"0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08T11:24:26.262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1,'4237'0,"-4217"0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10T15:38:31.268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51,'559'-24,"-167"3,690 15,-592 9,1033-3,-1509 0,-1 1,0 0,23 6,-17-2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10T15:38:34.843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0,'3627'0,"-3604"0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10T15:38:37.708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0,'4'0,"5"0,6 0,8 0,4 0,6 0,2 0,-2 0,7 0,0 0,-3 0,-7 0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10T15:38:38.748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0,'4'0,"5"0,10 0,6 0,6 0,-2 0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10T15:38:40.035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23,'8'0,"11"0,7-4,2-1,1-1,0 2,-5 1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10T15:42:48.553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1,'2161'0,"-2141"1,0 1,28 7,3 0,149 33,-95-28,-9 0,128 2,-84-19,140 5,-215 9,-47-7,1-1,27 1,76 6,11 1,-55-11,-5 1,127-16,26-10,-25 8,23-26,-200 38,0 2,1 1,32 0,-30 2,1-1,37-7,-14 1,-1 3,1 1,69 6,-14 0,338-3,-426 0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10T15:42:54.144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1,'7219'0,"-7201"0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10T15:45:01.186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44,'210'-12,"2"1,-16 13,210-4,-287-8,41-1,380 12,-521-1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10T15:45:10.396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1 173,'15'-5,"0"0,1 0,0 2,-1 0,1 1,0 0,1 1,31 3,42-4,90-21,-56 6,186-3,-278 18,54-8,-25 2,5-1,-24 3,42-1,99-3,25-1,88 1,7-1,-61 9,209 5,-222 22,-141-10,62 8,-10-3,44 2,-164-21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10T15:45:16.494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0,'801'0,"-780"0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08T11:15:19.681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1,'4161'0,"-4140"0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08T14:34:15.227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0,'81'1,"89"13,153 27,-194-27,0-6,152-10,-89-1,246 3,-418 1,0 1,31 7,-30-4,0-2,24 2,812-3,-416-5,-345 3,-75 0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10T15:45:18.925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46,'76'-4,"81"-13,29-2,533 13,-388 9,49-3,-352 0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10T15:45:40.603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1,'1842'0,"-1823"0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10T15:46:01.786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0 193,'16'-1,"-1"-2,0 0,0 0,-1-2,1 0,25-12,22-8,56-6,190-24,-224 35,-62 13,0 1,38-4,-41 9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10T15:46:05.626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1,'1692'0,"-1672"0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10T15:46:09.817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0,'3344'0,"-3325"0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10T15:54:58.309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75,'80'-4,"152"-26,-199 24,45-2,0 3,113 7,-52 1,2262-3,-2363-2,52-9,-51 5,47-1,-66 7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10T15:55:14.310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26,'37'-1,"51"-10,30-1,776 10,-436 4,-435-2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10T15:55:15.906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1,'920'0,"-899"0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10T15:55:18.495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0,'1213'0,"-1193"0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10T15:55:50.654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26,'192'-13,"1"1,488 13,-661-1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08T14:26:12.719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1 111,'978'0,"-946"0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10T15:55:59.970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0,'1627'0,"-1598"0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10T15:56:03.883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0,'1208'0,"-1184"0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10T15:56:15.150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0,'4'0,"6"0,5 0,4 0,3 0,2 0,0 0,6 0,5 0,4 0,-3 0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10T15:56:16.947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0,'4'0,"10"0,6 0,4 0,3 0,0 0,-1 0,1 0,-2 0,-4 0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10T15:56:20.920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25,'4'0,"6"0,9 0,5 0,3-4,6-1,4 0,1 1,1 1,8 1,-1 1,-4 1,-5 0,-9 0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10T15:56:28.567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52,'20'-1,"-1"-1,0-2,-1 1,25-10,47-8,19 13,150 9,-109 2,-93-3,1 3,100 18,62 10,20 4,-174-22,1-2,91 1,139-14,-111-1,-145 3,14-1,0 3,79 12,-93-9,0-1,67-3,-83-1,-3 0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10T15:56:30.504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7,'152'-3,"-46"0,141 14,-128 5,174 13,290-31,-552 2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10T15:56:36.765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0,'4'0,"6"0,5 0,4 0,7 0,3 0,1 0,-1 0,0 0,-2 0,-2 0,0 0,0 0,-1 0,0 0,0 0,-4 0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10T15:56:51.335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1,'5903'0,"-5882"0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10T16:06:48.795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1 149,'55'-1,"89"-13,300-54,-293 54,255 11,-196 6,32-1,257-5,-256-20,-1 0,501 19,-393 6,-330 0,0 0,0 1,-1 1,31 10,-28-7,0-1,45 5,-46-10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08T14:26:14.209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74,'872'0,"-851"0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10T16:06:50.316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0,'2450'0,"-2424"0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10T16:06:56.045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0,'1573'0,"-1552"0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10T16:06:58.726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0,'2178'0,"-2157"0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10T16:07:01.103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0,'1699'0,"-1673"0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10T16:07:05.121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34,'851'0,"-831"-1,-1-1,32-7,35-3,-19 14,-47 0,-1-1,1-1,-1-1,0-1,21-4,-24 1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10T16:07:06.625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0,'2293'0,"-2258"0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10T16:07:50.219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0,'3068'0,"-3043"0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10T16:07:56.054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25,'202'-12,"9"-1,171 14,-366-1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10T16:08:00.325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10T16:08:06.360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26,'78'2,"87"-4,-92-10,-51 8,0 0,30 0,2317 2,-1132 5,-658-3,-558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08T14:26:15.673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96,'954'0,"-928"0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10T16:10:28.911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34,'342'-12,"18"0,-315 8,-29-2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10T16:10:33.677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0,'487'0,"-466"0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10T16:10:36.208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0,'2291'0,"-2265"0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10T16:10:54.418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50,'2693'0,"-2647"-2,48-9,-48 5,55-1,38 9,160-4,-191-9,51-2,-134 13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10T16:10:57.239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51,'307'1,"329"-3,-373-22,18-1,694 26,-787 12,-17 0,661-14,-810 1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10T16:15:31.479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26,'3535'0,"-3508"-1,0-2,27-6,-26 4,52-3,457 9,-511-1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10T16:15:35.845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1,'871'0,"-850"0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10T16:15:55.637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26,'284'-13,"10"0,1016 14,-1290-1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10T16:16:00.871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25,'1862'0,"-1843"-1,0-1,33-7,-32 5,1 0,24 0,68 3,-74 2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10T16:16:08.714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51,'287'-14,"256"2,-330 14,2704-2,-2881-1,53-10,27-2,967 11,-530 5,844-3,-1377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08T14:26:17.048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74,'775'0,"-755"0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11T04:17:12.139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49,'139'-11,"-26"1,113-2,155-4,1592 17,-1952-1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11T04:17:14.421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0,'1862'0,"-1839"0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11T04:17:17.722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27,'15'-1,"0"-1,-1 0,18-5,35-4,349 8,-214 5,-157 0,46 8,38 3,1033-11,-567-5,-87 3,-487 0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11T04:17:24.454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1 125,'6'-4,"0"1,0 0,1 0,0 0,-1 1,1 0,0 1,0-1,0 1,0 0,0 1,11 0,18-2,554-70,6 47,-300 27,-263-2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11T04:17:34.116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0,'3307'0,"-3240"4,0 2,93 22,-97-15,0-3,114 4,100-16,-253 2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11T04:17:37.377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50,'14'-1,"0"-1,0 0,19-6,10-2,81-6,2 6,248 11,-251 11,32 1,-134-13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11T04:17:38.927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49,'0'-1,"1"0,-1 0,1 0,-1 0,1 0,0 0,0 0,-1 0,1 0,0 1,0-1,0 0,0 0,0 1,0-1,0 1,0-1,0 1,0-1,0 1,1 0,-1-1,0 1,0 0,0 0,3 0,40-4,-36 4,847-28,281 29,-1109-1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11T04:17:41.501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34,'1749'0,"-1723"-2,0 0,0-2,-1-1,28-8,-29 5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11T04:17:43.180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47,'221'-13,"3"1,-110 13,-16 2,188-21,-255 14,-4 0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11T04:17:45.986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1,'2082'0,"-2061"0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08T14:29:21.983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0,'64'0,"105"14,-45 3,223 1,-33-18,-293 0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11T04:17:48.567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1,'3737'0,"-3730"0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11T04:18:06.030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1,'4064'0,"-4043"0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11T04:18:07.716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45,'2009'0,"-1988"-1,0-2,0 0,-1-2,24-7,16-3,-37 10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11T04:18:18.239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80,'96'-6,"0"-3,154-36,-228 40,31-2,0 2,-1 3,74 5,-14 0,820-3,-911 0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11T04:18:19.923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0 124,'21'-1,"0"-2,-1 0,36-11,-3 2,128-22,2 8,267-4,400 30,-321 3,-183 22,-144-5,-81-16,-102-5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11T04:18:23.573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1 131,'295'-12,"25"0,-150 0,-4-1,-103 11,-1-4,119-24,-85 15,23-6,-94 14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11T04:18:25.465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27,'246'-12,"-30"0,1102 9,-675 6,-623-3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11T04:18:37.433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11,'861'0,"-807"-5,-36 0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11T04:18:46.849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0,'4935'0,"-4913"0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11T04:18:51.797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08T14:29:23.646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0 107,'1128'0,"-1101"0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11T04:18:56.062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0,'3846'0,"-3822"0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11T04:19:01.681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78,'1176'0,"-1133"-2,51-9,-51 5,55-1,-51 7,5 1,0-2,82-12,86-12,-141 17,2 3,108 7,-53 0,1148-2,-1264 0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11T04:19:06.636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3,'70'0,"-28"-2,-1 1,1 3,-1 1,0 2,65 17,-86-16,1-1,0-1,-1-1,1-1,26 0,-26-2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11T04:19:26.532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75,'0'-1,"0"0,1 0,-1 0,0 0,1 0,-1 0,1 1,-1-1,1 0,-1 0,1 1,0-1,-1 0,1 1,0-1,0 1,-1-1,1 0,0 1,0 0,0-1,0 1,-1 0,1-1,0 1,0 0,2 0,30-5,-28 4,375-4,-207 8,1563-3,-1707-1,52-10,-51 6,49-3,-55 7,-1-2,26-5,-26 3,1 2,25-1,9 4,-41 0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11T04:20:54.768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1 128,'8'-1,"1"0,-1-1,0 0,0 0,0-1,0 0,9-5,37-11,328-53,-331 65,1 2,-1 3,68 5,-16-1,3130-2,-3203 2,57 11,-22-3,120 15,-166-22,1 0,-1 1,-1 1,33 12,-37-10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11T04:21:41.846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0,'1864'0,"-1843"0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11T04:21:43.963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1,'4'0,"5"0,6 0,8 0,5 0,1 0,4 0,1 0,-2 0,-2 0,-2 0,3 0,0 0,-2 0,-1 0,-1 0,-5 0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11T04:21:45.516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1,'4'0,"6"0,9 0,5 0,3 0,1 0,0 0,-1 0,-1 0,0 0,-1 0,-1 0,0 0,1 0,-1 0,-5 0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11T04:21:53.490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0,'104'2,"1"5,129 25,-64-6,239 6,176-31,-269-4,-203 3,178 24,68 5,4-30,-130-3,381 4,-593 0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11T04:32:59.045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20 0,'-4'0,"-2"4,1 6,0 1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08T14:29:25.203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1,'10'0,"3"0,-1-1,1 2,0 0,0 0,0 1,-1 0,1 2,-1-1,18 9,-11-5,0 0,0-1,30 5,9 3,0-1,1-2,74 3,-47-5,-9-4,85-5,-67-1,-65 1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11T04:33:00.521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99,'0'-1,"1"0,-1 0,0 0,1 0,-1 0,0 1,1-1,0 0,-1 0,1 1,-1-1,1 0,0 1,-1-1,1 0,0 1,0-1,-1 1,1-1,0 1,0 0,0-1,0 1,0 0,-1 0,1-1,2 1,30-4,-28 3,161-4,-99 5,93-12,54-13,-74 8,165 1,957 14,-609 5,-633-3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11T04:33:02.743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0,'1574'0,"-1544"0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11T04:33:04.064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1,'1926'0,"-1901"0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11T04:33:05.860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0,'896'0,"-878"1,0 1,33 8,30 2,40-12,-100 0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11T04:35:16.096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0 198,'3'-3,"-1"1,0-1,1 0,-1 1,1-1,0 1,0 0,0 0,0 0,0 0,1 0,-1 1,0 0,7-2,-6 1,53-20,0 3,77-16,123-11,-251 45,151-19,162 0,161 21,-178 3,4453-4,-4732 0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11T04:35:17.783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10,'2340'0,"-2287"-4,-36-1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11T04:35:20.930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26,'701'0,"-678"-2,1 0,27-7,-27 5,0 0,25 0,-29 4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11T04:35:22.848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26,'383'-13,"-11"1,2117 13,-2463-1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11T04:35:38.074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95,'493'-37,"3"0,2386 39,-2869-3,-1 0,0-1,21-6,-1 1,-15 3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11T04:35:50.139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1,'1953'0,"-1709"14,-101-4,-43-4,397 13,2507-21,-1636 3,-1345-1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08T14:29:27.310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9,'1148'0,"-1122"0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11T04:35:52.498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1,'4757'0,"-4730"0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11T04:35:55.050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50,'64'-20,"60"5,138 0,1223 17,-807-3,-655 1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16T09:09:28.826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49,'0'-1,"0"-1,1 1,-1-1,1 1,0-1,-1 1,1-1,0 1,0 0,0-1,0 1,0 0,0 0,0 0,0 0,0 0,1 0,-1 0,0 0,1 0,-1 1,1-1,-1 0,0 1,1-1,0 1,1-1,48-8,-47 9,135-9,152 10,-107 2,2927-3,-2662 22,-75-1,916-17,-670-7,584 3,-1162 0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11T05:04:00.765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27,'314'-13,"-41"1,769 11,-541 2,-471-1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11T05:04:02.677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27,'35'0,"47"0,133-15,-151 8,-1 3,73 4,-53 1,-62-1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11T05:04:14.179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77,'39'-3,"0"-1,0-2,64-18,-58 12,0 2,52-4,322 11,-218 5,-175-2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11T05:04:17.271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52,'6'-5,"1"0,0 0,0 1,0 0,0 1,1-1,0 2,0-1,0 1,0 0,12-1,14-1,46 0,-70 4,865-1,-401 3,-354-2,-99 0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11T05:04:20.163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1,'178'12,"9"1,-53-14,-115 1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11T05:04:22.567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0,'2734'0,"-2509"13,3-1,456-13,-662 1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11T05:04:44.930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25,'24'-1,"0"-1,28-7,42-3,389 12,-444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08T14:35:21.534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2 117,'10'-6,"1"0,-1 0,1 1,0 1,1 0,-1 0,1 1,-1 1,1 0,0 1,0 0,0 0,20 3,22-5,1496-77,15 83,-582 4,-397-7,-508 0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11T05:04:47.505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0,'3309'0,"-3280"2,55 9,-54-6,52 3,255-9,-316 1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11T05:05:00.363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27,'29'-1,"45"-9,11 0,568 5,-355 7,-277-2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11T05:05:02.143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0,'539'0,"-513"0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11T05:05:12.866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1 172,'88'-4,"136"-25,-83 9,-50 8,33-5,133 0,-193 14,102-17,-102 9,103-2,-70 13,354-14,114 2,-345 15,746-3,-937 1,53 10,15 1,89 12,-125-14,78 4,-75-9,95 19,-41-4,-96-16,0 2,-1 0,35 15,-36-12,1-2,0 0,40 7,60 7,-72-11,0-2,71 1,-99-9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11T05:07:50.413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1,'1294'0,"-1267"0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11T05:07:52.238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40,'0'-1,"1"0,-1 0,1-1,-1 1,1 0,-1 1,1-1,0 0,0 0,-1 0,1 0,0 0,0 1,0-1,0 0,0 1,0-1,0 1,0-1,0 1,0-1,0 1,0 0,0 0,0-1,0 1,2 0,37-4,-36 3,439-2,-227 6,-158-2,-28 1,1-2,-1-1,0-2,31-6,-40 4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11T05:07:56.155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1,'4'0,"6"0,9 0,9 0,9 0,10 0,5 0,7 0,-4 0,-6 0,-7 0,-8 0,-4 0,-4 0,-2 0,3 0,1 0,-4 0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11T05:07:59.682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25,'134'3,"146"-6,-200-9,-50 7,53-2,1115 8,-1171-1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11T05:10:55.131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24,'119'2,"127"-5,-127-17,-98 18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11T05:10:59.454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20,'8'0,"7"0,5 0,3 0,11 0,2 0,1 0,-3 0,1 0,-1 0,-2 0,-3 0,-2 0,-5-5,-3 0,0-1,-3 2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08T11:15:22.927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1,'4741'0,"-4718"0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09T14:37:28.65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1 100,'2802'0,"-2756"-2,48-8,-49 4,52-1,4239 8,-4234-5,160-29,45-4,100 36,-192 3,-103-2,-86 0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11T05:11:30.343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28,'1'-1,"-1"0,1 0,-1 0,1-1,-1 1,1 0,0 0,-1 0,1 1,0-1,0 0,0 0,0 0,0 0,0 1,0-1,0 0,0 1,0-1,0 1,0 0,1-1,-1 1,0 0,0-1,0 1,1 0,0 0,43-4,-39 4,537-3,-278 5,-110-2,-134 0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11T05:12:31.012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1,'703'0,"-683"0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11T05:12:36.253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50,'149'-11,"-17"-1,915 9,-535 6,212-3,-536-13,2 0,1003 14,-1168-1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11T05:13:08.854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0 122,'226'-12,"-14"0,24 14,202-8,-286-15,-88 10,69-2,219 14,51-2,-252-10,76-2,-17 16,231-6,-222-21,-199 23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11T05:15:08.107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25,'319'-12,"-11"0,905 13,-1193-1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11T05:15:14.793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0 122,'1381'0,"-1363"-1,1-1,30-7,33-3,651 10,-356 4,786-2,-958-13,-2 0,72-11,-77 2,279 18,-253 7,593-3,-798-1,-1-1,32-7,29-3,-59 11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11T05:15:18.361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98,'134'2,"-28"0,0-4,135-19,6-4,-154 18,-75 5,1-2,-1 0,23-8,-23 6,0 1,0 0,22-1,134 3,-109 4,-44-1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11T05:15:20.326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20,'120'2,"126"-5,-173-11,-53 10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11T05:15:23.752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50,'60'-11,"-5"0,460 6,-276 8,-180-3,394-14,65 2,-327 14,-165-2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11T05:15:26.039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0,'903'0,"-739"12,-23 0,353-10,-259-3,-215 1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09T14:40:17.83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1,'86'0,"562"14,-106 19,164-29,-377-6,165 20,-181 6,-211-17,108-7,-83-2,-106 2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11T12:39:46.486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82,'0'-5,"5"-1,5-4,6-1,5 3,3 1,2-2,1 0,1 3,4 1,1 2,0 1,-1 1,-7 1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11T12:39:51.616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82,'5'-5,"6"-1,5 0,14-3,10 0,8 1,5 3,-3 1,-9-2,-8-1,-4 1,1 1,1 2,-1 2,-1 0,-5 1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11T12:39:55.727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48,'5'0,"6"0,5 0,9 0,5 0,6-4,2-2,3 0,-5-3,-5 0,-2 1,-7 3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11T12:40:00.400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64,'5'-5,"6"-1,5 0,0-3,2 0,2 1,3 3,1 1,2 2,0 1,1 1,0 0,0 1,0-1,-5-4,-6-2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11T12:40:07.329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48,'5'0,"5"0,6 0,5-5,8-1,7-4,3-1,-1 3,-7 1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11T12:40:09.165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1,'5'0,"6"0,5 0,5 0,3 0,2 0,-3 0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11T12:40:09.986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1,'5'0,"6"0,9 0,7 0,3 0,0 0,1 0,-2 0,0 0,4 0,0 0,-5 0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11T12:40:10.990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75,'5'-5,"10"-1,16-4,16-1,6-2,-3 1,-6 2,-9 3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11T12:40:26.295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82,'0'-5,"5"-1,5-4,6-1,5 3,3 1,2-2,1 0,1 3,4 1,1 2,0 1,-1 1,-7 1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11T12:40:26.296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82,'5'-5,"6"-1,5 0,14-3,10 0,8 1,5 3,-3 1,-9-2,-8-1,-4 1,1 1,1 2,-1 2,-1 0,-5 1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09T14:40:32.22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0,'986'0,"-962"2,-1 0,1 2,44 12,-41-8,1-2,31 3,135 15,-114-11,121 2,39-4,-13 1,1127-13,-1320-1,61-11,-35 4,64-11,-61 9,-1 2,78 0,-92 9,-27 1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11T12:40:26.297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48,'5'0,"6"0,5 0,9 0,5 0,6-4,2-2,3 0,-5-3,-5 0,-2 1,-7 3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11T12:40:26.298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64,'5'-5,"6"-1,5 0,0-3,2 0,2 1,3 3,1 1,2 2,0 1,1 1,0 0,0 1,0-1,-5-4,-6-2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11T12:40:26.299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48,'5'0,"5"0,6 0,5-5,8-1,7-4,3-1,-1 3,-7 1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11T12:40:26.300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1,'5'0,"6"0,5 0,5 0,3 0,2 0,-3 0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11T12:40:26.301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1,'5'0,"6"0,9 0,7 0,3 0,0 0,1 0,-2 0,0 0,4 0,0 0,-5 0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11T12:40:26.302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75,'5'-5,"10"-1,16-4,16-1,6-2,-3 1,-6 2,-9 3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12T06:10:15.156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28,'31'-2,"57"-10,-56 7,55-3,117 9,-181-1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12T06:10:17.016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1,'5'0,"5"0,6 0,4 0,4 0,2 0,0 0,6 0,1 0,-1 4,-1 2,-1-1,-7 0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12T06:10:22.532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0 102,'61'-3,"0"-3,92-21,24-3,105 19,-98 8,-147 0,59-12,-82 11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12T06:10:28.153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0,'31'0,"-1"1,1 2,42 9,-36-6,0-2,0-1,52-2,-50-2,0 1,74 12,-86-7,0-2,39 1,-45-4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09T14:40:35.21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0,'3074'0,"-3054"0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12T06:13:22.352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53,'0'-1,"1"0,-1 0,1 0,-1 0,1 0,-1 0,1 0,0 0,-1 0,1 0,0 0,0 1,-1-1,1 0,0 1,0-1,0 0,0 1,0-1,0 1,0 0,0-1,0 1,0 0,2-1,36-6,-28 5,85-11,1 5,146 5,-177 3,-45 0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12T06:13:23.866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0,'4'0,"11"0,7 0,4 0,2 0,5 0,6 0,5 0,4 0,2 0,6 0,3 0,-1 0,-5 0,-7 0,-12 0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12T06:13:35.985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0,'665'0,"-636"0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11T13:08:13.122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1,'3760'0,"-3578"14,4 0,824-15,-988 1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11T13:08:41.239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3,'146'-2,"155"5,-207 9,-60-6,55 2,1392-7,-686-3,-776 1,0-1,34-8,-40 7,10-1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11T13:09:20.615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80,'268'-23,"-121"5,903-20,346 38,-1357 0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11T13:09:39.760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1,'5653'0,"-5626"0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11T13:11:10.032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3,'142'0,"93"-2,286 35,-449-23,266 46,-320-53,0-1,0 0,26-2,-28-1,1 1,-1 1,1 1,15 3,-14 1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11T13:11:12.197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82,'89'-4,"102"-18,46-3,1207-4,-895 27,568 6,-1006 3,208 43,-137-17,40 5,-178-34,-25-4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11T13:11:14.011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57,'33'-2,"0"-1,48-11,25-4,824-2,-596 24,-140-6,199 5,-88 22,52 2,881-24,-609-6,-392 3,-211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09T14:40:37.66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28,'18'-1,"0"-1,27-6,24-3,467 6,-289 8,1334-3,-1556 0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11T13:11:27.118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57,'32'-2,"0"-1,57-15,16-1,472 5,-384 16,2396-1,-2550-1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11T13:11:48.445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81,'283'-14,"-6"1,914 14,-1157-3,0-2,0-1,39-11,-36 7,0 2,45-3,-54 9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11T13:11:49.470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2,'383'-2,"403"5,-585 11,-56-3,-118-9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11T13:11:51.181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1,'2960'0,"-2931"0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11T13:11:53.608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0 169,'1'-1,"-1"0,0 0,1 0,-1 0,1 0,-1 0,1 0,0 0,-1 0,1 0,0 1,0-1,-1 0,1 0,0 1,0-1,0 0,0 1,0-1,0 1,0-1,0 1,0 0,0-1,0 1,0 0,2 0,38-6,-29 5,47-9,-23 3,68-4,77-2,14 0,-81 14,-41 2,1-4,75-11,80-7,-41 5,-38 3,180 9,-148 5,404-3,-539-2,54-10,43-1,-116 13,-17 1,0-1,0 0,0-1,18-3,-12-2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11T13:11:55.865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0 108,'18'-7,"-1"2,1 0,-1 1,1 0,0 1,29 0,13-3,30-6,105-16,223-3,573 34,-969-3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11T13:12:27.059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82,'8'-5,"-1"1,1 0,0 1,0-1,0 2,1-1,-1 1,0 0,1 1,16-1,9-3,26-4,118-3,-41 6,734-11,-565 19,-8-4,324 5,-184 36,95 1,-435-41,-74 1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11T13:12:44.599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29,'4'-3,"-1"1,1 0,-1-1,1 2,0-1,-1 0,1 1,0-1,0 1,0 0,0 0,5 0,56-2,-45 2,750-2,-395 6,3661-3,-4013 0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11T13:12:46.230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0 213,'5'-4,"0"1,1-1,-1 1,0 0,1 1,0-1,-1 1,1 0,9-1,10-5,51-20,1 3,2 4,0 3,129-13,-83 32,-78 1,47-5,40-22,24-2,-137 26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11T13:12:48.339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1,'742'0,"-720"0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09T14:40:41.14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0,'3703'0,"-3683"0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11T13:12:49.854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1,'1015'0,"-979"0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11T13:12:51.705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1,'1069'0,"-893"14,-14 0,630-15,-756 1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16T09:34:13.432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28,'14'-1,"0"-1,0 0,19-5,36-5,439 8,-260 7,1692-3,-1914 0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16T09:34:34.248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52,'484'-24,"-205"2,321 17,-309 8,2751-3,-3021 0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16T09:35:02.149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0,'1151'0,"-1107"2,52 9,-52-5,56 1,3664-9,-2102 3,-1607-6,-37 0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16T09:35:10.284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34,'1269'0,"-1051"-13,4 1,4397 14,-2580-3,-1991-3,-32-2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16T09:35:42.758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75,'388'-15,"239"2,-376 16,89-15,6-1,1621 14,-1811-13,4-1,-135 13,-4 0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16T09:35:46.088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75,'34'-2,"-1"-1,58-14,27-4,124 10,17-2,135 5,-227 11,3653-3,-3784 0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16T09:36:14.037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1,'8707'0,"-8684"0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16T09:36:14.924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0,'4'0,"10"0,14 0,20 0,13 0,13 0,6 0,-1 0,-12 0,-16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09T14:40:45.43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0,'1919'0,"-1733"13,-14-1,-17 0,18 0,2037-14,-1170 4,-1019-2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16T09:36:18.206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1,'1273'0,"-1118"12,-2 0,-139-11,-1 0,0 0,22 6,-17-2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16T09:36:22.492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0 102,'1032'0,"-802"-13,8 0,66 16,347-5,-463-9,153-2,-232 11,188-27,-163 15,0 6,148 10,-84 1,459-3,-638 0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16T09:37:07.324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1 122,'1576'0,"-1513"-3,0-3,64-15,-43 7,71-6,-112 14,1 1,0 2,79 6,-28-1,-91-2,84 1,128-17,-112 7,206 6,-148 6,213-2,486-3,-495-9,233-1,191 12,-770 0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16T09:37:17.286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0,'5729'0,"-5694"0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16T09:37:22.629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1,'4523'0,"-4500"0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16T09:37:24.862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0,'443'31,"-254"-12,-95-9,70 3,1 0,13-1,741-13,-897 1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16T09:37:48.314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1 146,'3'-3,"0"0,0 1,1 0,0 0,-1 0,1 0,0 1,0 0,0-1,0 1,0 1,6-2,57 0,-32 1,18-5,53-13,41-5,11 3,-92 10,121-4,-38 3,-6 0,701 13,-823-1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16T09:37:56.903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73,'71'-3,"105"-19,-105 11,107-3,4650 16,-4790-8,-27 2,-25-1,-28 1,-43 1,46 2,-87-1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16T09:37:59.734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0,'5194'0,"-5163"2,54 9,20 2,-82-13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16T09:38:09.219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98,'7'-4,"-1"1,0 0,1 0,0 1,-1-1,1 2,0-1,0 1,0 0,1 0,11 1,18-4,-35 4,81-17,1 4,129-3,21 4,0 0,679 13,-891 0,0 1,-1 1,1 1,-1 1,0 1,22 9,-25-8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09T14:40:48.59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0,'3598'0,"-3572"0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16T09:38:11.631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1,'3495'0,"-3469"0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16T09:38:14.831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0,'3510'0,"-3479"0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14T06:29:52.156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19,'1561'0,"-1537"-1,0-1,36-9,-59 11,21-4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14T06:29:54.002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52,'34'-1,"0"-3,64-14,28-4,338 16,-254 9,-38-3,-146 0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14T06:29:55.745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10,'1209'0,"-1162"-4,-32-2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14T06:30:42.108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3,'193'-3,"206"6,-287 8,61 2,521-14,-653 3,51 9,-52-5,56 1,4000-9,-2224 3,-1847-1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14T06:30:46.293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0,'1943'0,"-1926"1,0 0,0 2,0 0,0 0,-1 2,1 0,29 14,-36-16,0-1,0 0,1 0,-1-1,0 0,1 0,16-3,-9 2,3 0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14T06:30:53.592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55,'0'-1,"0"0,0 0,1 0,-1 0,1 0,-1 1,1-1,-1 0,1 0,-1 1,1-1,-1 0,1 1,0-1,0 1,-1-1,1 1,0-1,0 1,-1-1,1 1,0 0,0-1,1 1,28-8,-19 6,43-9,0 3,0 2,0 2,104 8,-39-2,4414-2,-4512 0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14T06:31:01.213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0,'659'0,"-635"2,0 0,36 9,-4-1,-23-5,23 3,98 3,27 2,2-1,347-13,-510 1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14T06:31:14.113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0,'1767'0,"-1746"0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09T05:10:57.930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1,'4829'0,"-4667"13,2-1,-30-10,142-6,-191-7,-49 6,51-3,-32 8,-32 1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14T06:31:17.135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1,'1936'0,"-1915"0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14T06:31:22.139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44,'917'0,"-893"-1,-1-1,31-7,39-4,-29 13,-38 1,1-2,-1 0,0-2,34-7,-43 6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14T06:31:56.765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50,'342'18,"85"-10,-248-10,1755 2,-1905-2,0-1,0-1,40-12,-41 9,1 1,0 1,43-1,3923 7,-3954-3,51-9,-51 5,47 0,105 7,-173-1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14T06:34:34.621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0,'3566'0,"-3535"0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14T06:34:36.544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1,'801'0,"-782"1,-1 0,32 9,35 2,197-13,-259 1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14T06:34:39.852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2,'293'-2,"309"5,-400 9,64 1,1544-14,-1791 1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14T06:35:20.167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52,'13'-1,"-1"0,0-1,0-1,17-5,21-5,65-1,0 6,147 7,-134 2,722 1,-250 53,-376-28,445 13,-436-39,170-4,-254-8,77-2,-68 14,-138-1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14T06:35:22.116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98,'63'-3,"101"-18,29-2,-131 20,49-1,114-20,-130 13,1 4,105 5,-133 3,-43-1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14T06:35:25.678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0 172,'39'-2,"1"-1,39-9,-12 1,1005-104,-939 109,77-5,369-1,-359 15,1270-3,-1322 14,-68-2,-20-1,24 1,256-13,-336 1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14T06:35:27.527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75,'81'-19,"72"-1,-31 3,153-1,789 20,-1043-2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09T05:10:59.624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22,'1623'0,"-1605"-1,0-1,29-7,-10 2,-16 4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14T06:36:32.558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1 124,'501'-37,"-40"1,-180 34,283-10,278-1,-513 16,-200-3,537-14,140 1,-487 16,5330-3,-5628 0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14T06:36:39.654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0 123,'1006'0,"-695"-23,-256 17,248-35,109-10,-246 49,-146 3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14T06:39:50.112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1,'880'0,"-850"0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14T06:39:51.758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0 172,'1'-1,"-1"1,1-1,-1 0,1 0,0 0,0 0,-1 0,1 1,0-1,0 0,0 1,0-1,0 0,0 1,0-1,0 1,0 0,0-1,0 1,0 0,0 0,1-1,33-6,-27 6,114-21,231-9,132 31,-210 3,46-1,342-4,-554-7,149-31,-153 20,163-9,397 27,-305 5,324-3,-632 0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14T06:46:51.510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652 1,'-631'0,"610"0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14T06:47:32.120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1 148,'32'-2,"-1"-1,1-2,42-12,23-4,170-29,-207 41,-19 2,76-2,-88 8,52-10,-50 6,45-1,1815 4,-893 5,-951-1,47 8,-47-4,52 0,403-7,-480 1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14T06:50:35.440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625 1,'-4'0,"-5"0,-6 0,-9 4,-11 2,-18-1,-11-1,-7-1,0-1,8-1,6-1,9 0,5 0,5 0,9 0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14T06:51:09.725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0,'543'0,"-517"0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14T06:51:12.746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1,'814'0,"-789"0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14T06:51:43.971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0,'760'0,"-734"0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08T11:15:26.486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52,'75'-19,"83"9,-40 4,774-10,-560 18,900-2,-1211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09T05:11:09.375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1,'2580'0,"-2400"12,-9 0,1491-10,-811-4,1206 2,-2041 1,-1 1,1 0,-1 1,0 1,21 8,-20-6,1-1,0 0,0-2,20 3,273 19,-200-14,53 1,-115-10,49 8,49 2,167-13,-291 1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14T06:51:46.023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1,'605'0,"-584"0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14T06:53:05.030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2,'79'0,"33"-2,0 5,212 33,-277-29,2-2,-1-2,68-5,-33 1,-66 0,1-1,32-7,-40 6,11-1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14T06:53:15.061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28,'50'-12,"-7"2,292 4,-182 9,187-3,-319 0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14T06:53:22.073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0,'890'0,"-866"0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14T06:53:24.185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1,'3967'0,"-3928"0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14T06:53:25.846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1 150,'1'-1,"-1"0,1 0,0 0,0 0,0 0,0 0,0 0,0 0,0 0,1 1,-1-1,0 1,0-1,0 1,1-1,-1 1,0-1,1 1,-1 0,0 0,1 0,-1 0,2 0,3-1,248-49,2 12,394-9,948 51,-1569-2,0 1,31 7,6 1,-35-5,62 19,-62-15,1-1,31 3,74 8,-102-14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14T06:53:27.589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50,'3606'0,"-3544"-3,106-19,-108 12,115-5,-5 16,-130 0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14T06:53:48.376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1 156,'18'-1,"-1"-1,1-1,-1-1,22-7,22-5,51-6,154-32,-179 38,-53 12,43-13,-62 11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14T06:53:49.656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34,'5'-3,"1"0,-1 0,1 1,-1 0,1 0,0 0,0 0,0 1,0 0,0 1,1-1,-1 1,10 1,2-2,605-4,-336 8,-224-8,-43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09T05:11:13.984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1,'5005'0,"-4976"0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09T05:11:16.750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0,'462'0,"-441"0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09T05:11:33.667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27,'0'-1,"1"0,-1 0,1 0,-1 0,1 0,-1 0,1 0,0 0,0 0,-1 0,1 0,0 1,0-1,0 0,0 0,0 1,0-1,0 1,0-1,0 1,0-1,1 1,-1 0,0 0,0-1,0 1,3 0,38-4,-36 4,579-3,-297 5,-125-2,-140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09T05:12:30.736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2576 75,'-55'3,"-93"17,113-14,-81 13,-208 6,-347-26,634-1,1-1,-69-17,-18-2,-105-11,161 23,-73-3,75 9,-89-17,108 13,-1 2,0 3,-56 2,75 1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09T05:12:32.415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83,'20'-2,"0"0,0-2,0 0,26-10,2 1,-10 3,0 1,1 3,0 0,46 1,-26 7,-27 0,0-1,0-2,37-5,-47 1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09T05:12:39.197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7653 24,'0'-1,"-1"0,1 0,-1 0,1 0,-1 0,0 0,1 0,-1 0,0 0,1 0,-1 0,0 1,0-1,0 0,0 0,0 1,0-1,0 1,0-1,0 1,0-1,0 1,0 0,0 0,-1-1,1 1,-2 0,-36-4,34 4,-35 0,-1 2,1 1,0 3,1 1,-1 2,-44 16,65-20,-21 3,1-2,-1-2,0-1,0-3,-45-4,-18 1,-6674 3,6769 0,-1 0,1-1,0 0,0-1,-11-3,4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09T05:12:53.762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1337 79,'-31'0,"-21"1,1-3,-83-12,-58-11,147 20,0 1,-55 2,57 3,0-2,-69-11,55 4,-1 3,0 2,-69 6,11 0,63 1,33 2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09T04:40:07.551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1062 23,'-1'-1,"1"0,-1-1,0 1,0 0,0 0,1-1,-1 1,0 0,0 0,-1 0,1 0,0 1,0-1,0 0,-1 0,1 1,0-1,-1 1,1-1,-1 1,1-1,0 1,-1 0,1 0,-1 0,1 0,-3 0,-45-2,49 2,-161 11,-11 1,129-9,0 1,-52 13,49-7,-74 4,-157-14,257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09T04:40:09.755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50,'198'-14,"-67"2,-5 3,162-6,503 16,-750-1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08T11:15:28.932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2,'154'-1,"169"3,-291 1,-1 1,0 2,50 17,-52-14,1-1,0-1,53 5,97 11,25 2,-139-15,112 4,281-15,-438 1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09T04:40:11.413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0,'704'0,"-683"0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09T04:40:17.271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1,'1844'0,"-1823"0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09T05:42:48.260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1,'5298'0,"-5266"0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09T05:42:51.869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0 124,'39'-2,"0"-2,48-11,7-1,325-22,-262 29,200-5,-33-3,-194 8,143 9,-103 3,-29-3,-121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09T05:43:11.930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1,'2247'0,"-2222"1,1 2,26 5,47 4,6-11,-32-2,0 4,108 17,-108-8,131 5,78-18,-101-2,19 2,216 3,-35 23,-228-15,111 4,771-15,-882 13,-7 1,686-12,-400-3,-346-1,98-18,-101 9,117-1,161 1,-24-1,4177 14,-4478-2,48-10,19 0,57-2,47 0,515 14,-702-1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09T05:43:21.213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0,'2566'0,"-2546"0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09T05:43:25.792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73,'12'-1,"0"-1,0 0,23-7,-1 0,74-11,1 5,1 5,126 5,1321 7,-803-4,-734 2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09T05:45:40.96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1 124,'7162'0,"-7122"-2,53-9,-9 0,287-30,150-12,63 47,-320 9,86-3,-324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09T05:46:32.94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0,'4'0,"6"0,5 0,4 0,3 0,6 0,2 0,0 0,0 0,-2 0,-6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09T05:46:40.04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26,'237'-13,"-7"1,390 13,-596-1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08T11:15:31.177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1,'3333'0,"-3309"0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09T05:46:46.60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43,'3573'0,"-3549"-1,-1-1,30-7,40-4,733 11,-403 5,4798-3,-5202-1,1-1,-1 0,28-8,-30 6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09T05:47:10.12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28,'189'-13,"-17"1,1253 10,-694 5,4647-3,-5333 2,1 3,-1 2,60 16,-57-11,1-2,73 5,89 8,-191-23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09T05:49:40.35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43,'3009'0,"-2690"-11,21 1,1526 11,-950-2,-776-10,4 0,1104 12,-1230-1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09T05:49:44.74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0,'4086'0,"-4068"0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09T05:50:08.37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1 107,'162'-7,"175"-31,16-2,506 18,-63 22,-752 3,1 1,48 11,36 5,104 8,133 8,487-32,-434-7,374 3,-774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09T05:56:49.83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1 126,'219'-10,"216"-37,-122 9,251 8,3 31,-212 1,2763-2,-2928 13,-26 0,-140-13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09T05:56:52.78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27,'6612'0,"-6593"-1,0-1,29-7,20-1,285 6,-198 5,-130-1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09T05:57:25.76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1 196,'12'-1,"1"0,-1-1,0-1,1 0,-1-1,16-7,-15 6,1 0,-1 1,1 1,25-4,54-5,-57 6,56-1,-37 4,109-21,-45 4,69-13,-127 19,0 3,2 3,72 0,828 11,-519-5,-355 6,97 17,82 4,-176-26,-17 0,135 16,-30 0,-29-5,571 49,1874-59,-1143-2,-1438 2,1-2,-1 0,18-6,38-4,322-21,-224 19,241 10,-208 6,-84-2,-103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09T05:57:32.16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28,'1691'0,"-1663"-2,48-8,11-1,572 6,-357 8,-94-3,-188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09T05:57:35.13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27,'210'-12,"-12"0,1718 10,-938 4,-829 10,-10 0,-108-11,5-2,0 3,1 0,57 13,242 43,-90-20,-161-24,135 5,90-18,86 5,663 11,-685-19,295 2,-645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08T11:16:46.429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3,'327'-3,"357"6,-584 5,120 24,-94-11,136 10,-141-23,124-9,-87-2,-86 5,83-4,-135-2,-5-1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09T05:59:12.16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84,'2159'0,"-1855"-12,-22-1,2022 11,-1123 5,-1132-3,32 0,134-15,10-14,-156 19,-54 5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09T05:59:14.78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77,'134'0,"248"-33,-226 12,178-2,161 24,-205 2,2883-3,-3154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09T06:02:46.792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1,'2552'0,"-2259"13,-4 0,1729-14,-1978 1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09T06:02:51.535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1 146,'259'-13,"5"1,2992 13,-3071 11,5 1,226 11,13 0,34-6,213-9,-387-12,950 3,-1187-3,0-2,62-15,7 0,3-2,-78 12,0 2,65-2,37-2,11-1,-131 12,49-9,24-2,137-13,-159 14,89-2,31 1,22 1,433 11,-638 2,1 0,-1 1,0 1,0 0,0 2,0-1,-1 2,0 0,0 1,24 18,-24-16,0-1,0 0,1-1,0-1,0 0,1-1,0-1,0-1,28 5,128-12,-146 3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09T06:03:41.084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98,'0'-1,"1"0,-1 0,0 1,0-1,1 0,-1 0,0 0,1 1,-1-1,1 0,-1 1,1-1,0 0,-1 1,1-1,0 0,-1 1,1-1,0 1,-1 0,1-1,0 1,0-1,0 1,-1 0,1 0,2-1,28-4,-23 4,88-13,15-3,164-4,626 23,-748-14,-8 0,321 12,-446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09T06:05:00.465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0 160,'3822'0,"-3663"-13,-5 1,445 13,-575-2,-1-2,31-6,-30 4,1 2,27-2,650 6,-681-2,0-1,30-7,-28 5,46-4,926 6,-485 5,288-3,-651-13,-10 1,38 14,91-4,-164-9,51-3,-27 16,97-4,-129-9,-55 5,56-1,-81 7,-4 1,0-1,1 0,-1-1,0 0,0-1,14-4,-12 1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09T06:05:04.680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2,'380'-2,"416"4,-436 24,-69-3,554 0,-682-35,8-1,251 14,-396-1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09T06:05:06.977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52,'28'-1,"0"-2,54-13,17-2,512 5,-376 16,-230-3,30-1,-1 2,1 2,43 8,-30-4,1-2,-1-2,84-6,-27 1,-47 2,-33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09T06:06:04.273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0,'1655'0,"-1626"0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09T06:06:07.940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1 121,'1279'0,"-1159"-6,191-34,-186 21,-82 13,190-21,652 4,186 24,-1042 0,52 10,-52-6,52 2,-76-7,36-1,0 2,1 2,-1 2,77 18,-85-15,0-2,57 3,-1 1,249 46,-252-43,130 3,11 0,78 15,-195-21,47 2,2414-13,-2549 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08T11:16:51.562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0 170,'79'-3,"101"-19,-104 11,116-3,429 16,-579-5,0-1,0-3,62-17,-62 13,1 2,0 2,53-3,-43 10,-11 0,-1-1,0-2,50-10,-16 1,0 2,1 4,101 5,-126 1,2006 0,-2029 1,51 10,22 1,68-14,82 4,-159 10,-45-6,61 1,809-8,-884 1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09T06:06:13.163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76,'127'-6,"149"-26,114-5,965 37,-607 2,-483 13,-206-11,530 5,-335-12,2700 3,-2934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09T05:50:41.75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52,'409'-24,"-62"1,903 19,-654 6,-265-3,370 3,-312 22,-5 0,220-23,-281-2,-304 1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09T05:50:44.45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26,'3'-3,"1"1,0-1,0 1,0-1,0 1,1 1,-1-1,1 1,-1-1,1 1,-1 0,9 0,65 0,-52 1,1525 1,-1319 11,-21 0,1457-9,-852-6,-793 3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09T05:55:01.64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27,'2946'0,"-2622"13,9 0,1293-14,-1590-1,0-2,64-15,-63 11,1 1,56-3,1121 9,-581 3,2364-2,-2660 25,-31-1,-207-22,163 25,-141-13,-1-5,192-9,-122-4,84 4,-241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09T05:55:24.27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28,'3'-3,"1"1,-1 0,1-1,0 1,-1 0,1 1,0-1,0 1,0-1,0 1,1 1,7-2,59 0,-48 2,1281-2,-637 4,3813-2,-4455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09T05:55:31.22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1 100,'427'-24,"-234"8,-10 6,173-17,-157 9,298 13,-253 8,3321-3,-3390 13,-9-1,30-12,216 9,215 6,-504-15,-52 3,104 19,-105-11,110 2,196-1,-34 0,-162 1,3-1,218-15,521 6,-681 8,97 1,-164-12,-145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09T05:55:40.40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1 122,'0'-1,"0"0,0 0,1 1,-1-1,1 0,-1 0,0 0,1 1,0-1,-1 0,1 0,-1 1,1-1,0 0,-1 1,1-1,0 1,0-1,0 1,-1-1,1 1,0 0,0-1,0 1,0 0,0 0,0 0,1-1,31-3,-29 4,304-29,-198 21,198-7,2296 18,-1345-5,-758-23,28 1,506 25,-1009-1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09T06:06:48.703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1 147,'377'-27,"-157"5,93-21,-266 34,1 1,180-25,139 28,-196 8,-52-4,455 20,-319-12,-168-8,92 10,366 32,-453-32,134 30,12 3,-108-33,160-10,-104-2,2880 3,-3041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09T06:06:57.468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98,'137'0,"464"-6,-2-45,-400 29,311 5,46 15,261 5,-618 9,59 0,4452-13,-4695 1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09T06:07:27.931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0 172,'52'-2,"0"-3,58-13,35-4,-82 15,111-27,14 2,-116 17,131-11,-176 23,458-5,-274 11,3947-3,-3833 25,-29-1,344-26,131 4,-421 25,-114-7,-45 4,-121-12,136 3,22-4,-16 1,1060-13,-1169 6,187 35,-246-33,364 83,-107-19,-288-69,30 8,1-3,0-1,50 0,-47-7,-26 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D44994-E5A5-45B6-8D55-444581E46CB0}" type="datetimeFigureOut">
              <a:rPr lang="ko-KR" altLang="en-US" smtClean="0"/>
              <a:t>2024-02-19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E8E655-3968-4B16-8DF3-9D8F9CE8A3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84725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8E655-3968-4B16-8DF3-9D8F9CE8A32F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67199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8E655-3968-4B16-8DF3-9D8F9CE8A32F}" type="slidenum">
              <a:rPr lang="ko-KR" altLang="en-US" smtClean="0"/>
              <a:t>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12765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593644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292357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166661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236402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각 삼각형 5"/>
          <p:cNvSpPr/>
          <p:nvPr userDrawn="1"/>
        </p:nvSpPr>
        <p:spPr>
          <a:xfrm rot="10800000">
            <a:off x="9042400" y="0"/>
            <a:ext cx="3149594" cy="6858000"/>
          </a:xfrm>
          <a:prstGeom prst="rtTriangle">
            <a:avLst/>
          </a:prstGeom>
          <a:solidFill>
            <a:srgbClr val="55959A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각 삼각형 1"/>
          <p:cNvSpPr/>
          <p:nvPr userDrawn="1"/>
        </p:nvSpPr>
        <p:spPr>
          <a:xfrm flipH="1">
            <a:off x="8650514" y="2627085"/>
            <a:ext cx="3541480" cy="4230915"/>
          </a:xfrm>
          <a:prstGeom prst="rtTriangle">
            <a:avLst/>
          </a:prstGeom>
          <a:solidFill>
            <a:srgbClr val="76B4B8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각 삼각형 2"/>
          <p:cNvSpPr/>
          <p:nvPr userDrawn="1"/>
        </p:nvSpPr>
        <p:spPr>
          <a:xfrm rot="10800000" flipH="1">
            <a:off x="0" y="-1"/>
            <a:ext cx="899885" cy="5428343"/>
          </a:xfrm>
          <a:prstGeom prst="rtTriangle">
            <a:avLst/>
          </a:prstGeom>
          <a:solidFill>
            <a:srgbClr val="76B4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각 삼각형 3"/>
          <p:cNvSpPr/>
          <p:nvPr userDrawn="1"/>
        </p:nvSpPr>
        <p:spPr>
          <a:xfrm flipH="1">
            <a:off x="10624456" y="1"/>
            <a:ext cx="1567543" cy="6858000"/>
          </a:xfrm>
          <a:prstGeom prst="rtTriangle">
            <a:avLst/>
          </a:prstGeom>
          <a:solidFill>
            <a:srgbClr val="76B4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각 삼각형 4"/>
          <p:cNvSpPr/>
          <p:nvPr userDrawn="1"/>
        </p:nvSpPr>
        <p:spPr>
          <a:xfrm rot="10800000">
            <a:off x="10377714" y="1"/>
            <a:ext cx="1814286" cy="6858000"/>
          </a:xfrm>
          <a:prstGeom prst="rtTriangle">
            <a:avLst/>
          </a:prstGeom>
          <a:solidFill>
            <a:srgbClr val="76B4B8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각 삼각형 6"/>
          <p:cNvSpPr/>
          <p:nvPr userDrawn="1"/>
        </p:nvSpPr>
        <p:spPr>
          <a:xfrm flipH="1">
            <a:off x="9187542" y="1"/>
            <a:ext cx="3004457" cy="6858000"/>
          </a:xfrm>
          <a:prstGeom prst="rtTriangle">
            <a:avLst/>
          </a:prstGeom>
          <a:solidFill>
            <a:srgbClr val="76B4B8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자유형 7"/>
          <p:cNvSpPr/>
          <p:nvPr userDrawn="1"/>
        </p:nvSpPr>
        <p:spPr>
          <a:xfrm>
            <a:off x="-14514" y="3236684"/>
            <a:ext cx="12235543" cy="3027163"/>
          </a:xfrm>
          <a:custGeom>
            <a:avLst/>
            <a:gdLst>
              <a:gd name="connsiteX0" fmla="*/ 0 w 12235543"/>
              <a:gd name="connsiteY0" fmla="*/ 2873829 h 3027163"/>
              <a:gd name="connsiteX1" fmla="*/ 1582057 w 12235543"/>
              <a:gd name="connsiteY1" fmla="*/ 1959429 h 3027163"/>
              <a:gd name="connsiteX2" fmla="*/ 5486400 w 12235543"/>
              <a:gd name="connsiteY2" fmla="*/ 2975429 h 3027163"/>
              <a:gd name="connsiteX3" fmla="*/ 12235543 w 12235543"/>
              <a:gd name="connsiteY3" fmla="*/ 0 h 3027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35543" h="3027163">
                <a:moveTo>
                  <a:pt x="0" y="2873829"/>
                </a:moveTo>
                <a:cubicBezTo>
                  <a:pt x="333828" y="2408162"/>
                  <a:pt x="667657" y="1942496"/>
                  <a:pt x="1582057" y="1959429"/>
                </a:cubicBezTo>
                <a:cubicBezTo>
                  <a:pt x="2496457" y="1976362"/>
                  <a:pt x="3710819" y="3302000"/>
                  <a:pt x="5486400" y="2975429"/>
                </a:cubicBezTo>
                <a:cubicBezTo>
                  <a:pt x="7261981" y="2648858"/>
                  <a:pt x="11202610" y="162076"/>
                  <a:pt x="12235543" y="0"/>
                </a:cubicBezTo>
              </a:path>
            </a:pathLst>
          </a:custGeom>
          <a:noFill/>
          <a:ln w="22225">
            <a:solidFill>
              <a:srgbClr val="A1C8CB">
                <a:alpha val="4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자유형 8"/>
          <p:cNvSpPr/>
          <p:nvPr userDrawn="1"/>
        </p:nvSpPr>
        <p:spPr>
          <a:xfrm>
            <a:off x="-58057" y="2960910"/>
            <a:ext cx="12279086" cy="3643086"/>
          </a:xfrm>
          <a:custGeom>
            <a:avLst/>
            <a:gdLst>
              <a:gd name="connsiteX0" fmla="*/ 0 w 12279086"/>
              <a:gd name="connsiteY0" fmla="*/ 3643086 h 3643086"/>
              <a:gd name="connsiteX1" fmla="*/ 1741714 w 12279086"/>
              <a:gd name="connsiteY1" fmla="*/ 1480457 h 3643086"/>
              <a:gd name="connsiteX2" fmla="*/ 7518400 w 12279086"/>
              <a:gd name="connsiteY2" fmla="*/ 3526971 h 3643086"/>
              <a:gd name="connsiteX3" fmla="*/ 12279086 w 12279086"/>
              <a:gd name="connsiteY3" fmla="*/ 0 h 3643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79086" h="3643086">
                <a:moveTo>
                  <a:pt x="0" y="3643086"/>
                </a:moveTo>
                <a:cubicBezTo>
                  <a:pt x="244323" y="2571447"/>
                  <a:pt x="488647" y="1499809"/>
                  <a:pt x="1741714" y="1480457"/>
                </a:cubicBezTo>
                <a:cubicBezTo>
                  <a:pt x="2994781" y="1461104"/>
                  <a:pt x="5762172" y="3773714"/>
                  <a:pt x="7518400" y="3526971"/>
                </a:cubicBezTo>
                <a:cubicBezTo>
                  <a:pt x="9274628" y="3280228"/>
                  <a:pt x="11388877" y="585409"/>
                  <a:pt x="12279086" y="0"/>
                </a:cubicBezTo>
              </a:path>
            </a:pathLst>
          </a:custGeom>
          <a:noFill/>
          <a:ln w="25400">
            <a:solidFill>
              <a:srgbClr val="76B4B8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자유형 9"/>
          <p:cNvSpPr/>
          <p:nvPr userDrawn="1"/>
        </p:nvSpPr>
        <p:spPr>
          <a:xfrm>
            <a:off x="-58057" y="2975425"/>
            <a:ext cx="12264571" cy="3665670"/>
          </a:xfrm>
          <a:custGeom>
            <a:avLst/>
            <a:gdLst>
              <a:gd name="connsiteX0" fmla="*/ 0 w 12206514"/>
              <a:gd name="connsiteY0" fmla="*/ 3265715 h 3665670"/>
              <a:gd name="connsiteX1" fmla="*/ 1248229 w 12206514"/>
              <a:gd name="connsiteY1" fmla="*/ 1959429 h 3665670"/>
              <a:gd name="connsiteX2" fmla="*/ 5225143 w 12206514"/>
              <a:gd name="connsiteY2" fmla="*/ 3628572 h 3665670"/>
              <a:gd name="connsiteX3" fmla="*/ 12206514 w 12206514"/>
              <a:gd name="connsiteY3" fmla="*/ 0 h 36656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06514" h="3665670">
                <a:moveTo>
                  <a:pt x="0" y="3265715"/>
                </a:moveTo>
                <a:cubicBezTo>
                  <a:pt x="188686" y="2582334"/>
                  <a:pt x="377372" y="1898953"/>
                  <a:pt x="1248229" y="1959429"/>
                </a:cubicBezTo>
                <a:cubicBezTo>
                  <a:pt x="2119086" y="2019905"/>
                  <a:pt x="3398762" y="3955143"/>
                  <a:pt x="5225143" y="3628572"/>
                </a:cubicBezTo>
                <a:cubicBezTo>
                  <a:pt x="7051524" y="3302001"/>
                  <a:pt x="10972800" y="307219"/>
                  <a:pt x="12206514" y="0"/>
                </a:cubicBezTo>
              </a:path>
            </a:pathLst>
          </a:custGeom>
          <a:noFill/>
          <a:ln w="25400">
            <a:solidFill>
              <a:srgbClr val="76B4B8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각 삼각형 10"/>
          <p:cNvSpPr/>
          <p:nvPr userDrawn="1"/>
        </p:nvSpPr>
        <p:spPr>
          <a:xfrm flipH="1">
            <a:off x="9768114" y="3294743"/>
            <a:ext cx="2423884" cy="3563256"/>
          </a:xfrm>
          <a:prstGeom prst="rtTriangle">
            <a:avLst/>
          </a:prstGeom>
          <a:solidFill>
            <a:srgbClr val="55959A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자유형 12"/>
          <p:cNvSpPr/>
          <p:nvPr userDrawn="1"/>
        </p:nvSpPr>
        <p:spPr>
          <a:xfrm>
            <a:off x="-184826" y="3073940"/>
            <a:ext cx="12451405" cy="3712127"/>
          </a:xfrm>
          <a:custGeom>
            <a:avLst/>
            <a:gdLst>
              <a:gd name="connsiteX0" fmla="*/ 0 w 12451405"/>
              <a:gd name="connsiteY0" fmla="*/ 3161490 h 3712127"/>
              <a:gd name="connsiteX1" fmla="*/ 2334639 w 12451405"/>
              <a:gd name="connsiteY1" fmla="*/ 1926077 h 3712127"/>
              <a:gd name="connsiteX2" fmla="*/ 6332707 w 12451405"/>
              <a:gd name="connsiteY2" fmla="*/ 3677056 h 3712127"/>
              <a:gd name="connsiteX3" fmla="*/ 12451405 w 12451405"/>
              <a:gd name="connsiteY3" fmla="*/ 0 h 3712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451405" h="3712127">
                <a:moveTo>
                  <a:pt x="0" y="3161490"/>
                </a:moveTo>
                <a:cubicBezTo>
                  <a:pt x="639594" y="2500819"/>
                  <a:pt x="1279188" y="1840149"/>
                  <a:pt x="2334639" y="1926077"/>
                </a:cubicBezTo>
                <a:cubicBezTo>
                  <a:pt x="3390090" y="2012005"/>
                  <a:pt x="4646579" y="3998069"/>
                  <a:pt x="6332707" y="3677056"/>
                </a:cubicBezTo>
                <a:cubicBezTo>
                  <a:pt x="8018835" y="3356043"/>
                  <a:pt x="11969886" y="179962"/>
                  <a:pt x="12451405" y="0"/>
                </a:cubicBezTo>
              </a:path>
            </a:pathLst>
          </a:custGeom>
          <a:noFill/>
          <a:ln w="19050">
            <a:solidFill>
              <a:srgbClr val="A1C8CB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33938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76B4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911502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현 1"/>
          <p:cNvSpPr/>
          <p:nvPr userDrawn="1"/>
        </p:nvSpPr>
        <p:spPr>
          <a:xfrm rot="10800000">
            <a:off x="-824593" y="159656"/>
            <a:ext cx="1649186" cy="1553779"/>
          </a:xfrm>
          <a:prstGeom prst="chord">
            <a:avLst>
              <a:gd name="adj1" fmla="val 5368764"/>
              <a:gd name="adj2" fmla="val 16248245"/>
            </a:avLst>
          </a:prstGeom>
          <a:solidFill>
            <a:srgbClr val="76B4B8"/>
          </a:solidFill>
          <a:ln>
            <a:solidFill>
              <a:srgbClr val="76B4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826132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76B4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현 1"/>
          <p:cNvSpPr/>
          <p:nvPr userDrawn="1"/>
        </p:nvSpPr>
        <p:spPr>
          <a:xfrm rot="10800000">
            <a:off x="-824593" y="159656"/>
            <a:ext cx="1649186" cy="1553779"/>
          </a:xfrm>
          <a:prstGeom prst="chord">
            <a:avLst>
              <a:gd name="adj1" fmla="val 5368764"/>
              <a:gd name="adj2" fmla="val 162482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107333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customXml" Target="../ink/ink6.xml"/><Relationship Id="rId18" Type="http://schemas.openxmlformats.org/officeDocument/2006/relationships/image" Target="../media/image28.png"/><Relationship Id="rId26" Type="http://schemas.openxmlformats.org/officeDocument/2006/relationships/image" Target="../media/image32.png"/><Relationship Id="rId3" Type="http://schemas.openxmlformats.org/officeDocument/2006/relationships/customXml" Target="../ink/ink1.xml"/><Relationship Id="rId21" Type="http://schemas.openxmlformats.org/officeDocument/2006/relationships/customXml" Target="../ink/ink10.xml"/><Relationship Id="rId7" Type="http://schemas.openxmlformats.org/officeDocument/2006/relationships/customXml" Target="../ink/ink3.xml"/><Relationship Id="rId12" Type="http://schemas.openxmlformats.org/officeDocument/2006/relationships/image" Target="../media/image25.png"/><Relationship Id="rId17" Type="http://schemas.openxmlformats.org/officeDocument/2006/relationships/customXml" Target="../ink/ink8.xml"/><Relationship Id="rId25" Type="http://schemas.openxmlformats.org/officeDocument/2006/relationships/customXml" Target="../ink/ink12.xml"/><Relationship Id="rId2" Type="http://schemas.openxmlformats.org/officeDocument/2006/relationships/image" Target="../media/image21.png"/><Relationship Id="rId16" Type="http://schemas.openxmlformats.org/officeDocument/2006/relationships/image" Target="../media/image27.png"/><Relationship Id="rId20" Type="http://schemas.openxmlformats.org/officeDocument/2006/relationships/image" Target="../media/image29.png"/><Relationship Id="rId29" Type="http://schemas.openxmlformats.org/officeDocument/2006/relationships/image" Target="../media/image3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11" Type="http://schemas.openxmlformats.org/officeDocument/2006/relationships/customXml" Target="../ink/ink5.xml"/><Relationship Id="rId24" Type="http://schemas.openxmlformats.org/officeDocument/2006/relationships/image" Target="../media/image31.png"/><Relationship Id="rId5" Type="http://schemas.openxmlformats.org/officeDocument/2006/relationships/customXml" Target="../ink/ink2.xml"/><Relationship Id="rId15" Type="http://schemas.openxmlformats.org/officeDocument/2006/relationships/customXml" Target="../ink/ink7.xml"/><Relationship Id="rId23" Type="http://schemas.openxmlformats.org/officeDocument/2006/relationships/customXml" Target="../ink/ink11.xml"/><Relationship Id="rId28" Type="http://schemas.openxmlformats.org/officeDocument/2006/relationships/image" Target="../media/image33.png"/><Relationship Id="rId10" Type="http://schemas.openxmlformats.org/officeDocument/2006/relationships/image" Target="../media/image24.png"/><Relationship Id="rId19" Type="http://schemas.openxmlformats.org/officeDocument/2006/relationships/customXml" Target="../ink/ink9.xml"/><Relationship Id="rId4" Type="http://schemas.openxmlformats.org/officeDocument/2006/relationships/image" Target="../media/image2110.png"/><Relationship Id="rId9" Type="http://schemas.openxmlformats.org/officeDocument/2006/relationships/customXml" Target="../ink/ink4.xml"/><Relationship Id="rId14" Type="http://schemas.openxmlformats.org/officeDocument/2006/relationships/image" Target="../media/image26.png"/><Relationship Id="rId22" Type="http://schemas.openxmlformats.org/officeDocument/2006/relationships/image" Target="../media/image30.png"/><Relationship Id="rId27" Type="http://schemas.openxmlformats.org/officeDocument/2006/relationships/customXml" Target="../ink/ink13.xml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9.xml"/><Relationship Id="rId18" Type="http://schemas.openxmlformats.org/officeDocument/2006/relationships/image" Target="../media/image43.png"/><Relationship Id="rId26" Type="http://schemas.openxmlformats.org/officeDocument/2006/relationships/image" Target="../media/image47.png"/><Relationship Id="rId3" Type="http://schemas.openxmlformats.org/officeDocument/2006/relationships/customXml" Target="../ink/ink14.xml"/><Relationship Id="rId21" Type="http://schemas.openxmlformats.org/officeDocument/2006/relationships/customXml" Target="../ink/ink23.xml"/><Relationship Id="rId34" Type="http://schemas.openxmlformats.org/officeDocument/2006/relationships/image" Target="../media/image51.png"/><Relationship Id="rId7" Type="http://schemas.openxmlformats.org/officeDocument/2006/relationships/customXml" Target="../ink/ink16.xml"/><Relationship Id="rId12" Type="http://schemas.openxmlformats.org/officeDocument/2006/relationships/image" Target="../media/image40.png"/><Relationship Id="rId17" Type="http://schemas.openxmlformats.org/officeDocument/2006/relationships/customXml" Target="../ink/ink21.xml"/><Relationship Id="rId25" Type="http://schemas.openxmlformats.org/officeDocument/2006/relationships/customXml" Target="../ink/ink25.xml"/><Relationship Id="rId33" Type="http://schemas.openxmlformats.org/officeDocument/2006/relationships/customXml" Target="../ink/ink29.xml"/><Relationship Id="rId2" Type="http://schemas.openxmlformats.org/officeDocument/2006/relationships/image" Target="../media/image35.png"/><Relationship Id="rId16" Type="http://schemas.openxmlformats.org/officeDocument/2006/relationships/image" Target="../media/image42.png"/><Relationship Id="rId20" Type="http://schemas.openxmlformats.org/officeDocument/2006/relationships/image" Target="../media/image44.png"/><Relationship Id="rId29" Type="http://schemas.openxmlformats.org/officeDocument/2006/relationships/customXml" Target="../ink/ink2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7.png"/><Relationship Id="rId11" Type="http://schemas.openxmlformats.org/officeDocument/2006/relationships/customXml" Target="../ink/ink18.xml"/><Relationship Id="rId24" Type="http://schemas.openxmlformats.org/officeDocument/2006/relationships/image" Target="../media/image46.png"/><Relationship Id="rId32" Type="http://schemas.openxmlformats.org/officeDocument/2006/relationships/image" Target="../media/image50.png"/><Relationship Id="rId5" Type="http://schemas.openxmlformats.org/officeDocument/2006/relationships/customXml" Target="../ink/ink15.xml"/><Relationship Id="rId15" Type="http://schemas.openxmlformats.org/officeDocument/2006/relationships/customXml" Target="../ink/ink20.xml"/><Relationship Id="rId23" Type="http://schemas.openxmlformats.org/officeDocument/2006/relationships/customXml" Target="../ink/ink24.xml"/><Relationship Id="rId28" Type="http://schemas.openxmlformats.org/officeDocument/2006/relationships/image" Target="../media/image48.png"/><Relationship Id="rId36" Type="http://schemas.openxmlformats.org/officeDocument/2006/relationships/image" Target="../media/image52.png"/><Relationship Id="rId10" Type="http://schemas.openxmlformats.org/officeDocument/2006/relationships/image" Target="../media/image39.png"/><Relationship Id="rId19" Type="http://schemas.openxmlformats.org/officeDocument/2006/relationships/customXml" Target="../ink/ink22.xml"/><Relationship Id="rId31" Type="http://schemas.openxmlformats.org/officeDocument/2006/relationships/customXml" Target="../ink/ink28.xml"/><Relationship Id="rId4" Type="http://schemas.openxmlformats.org/officeDocument/2006/relationships/image" Target="../media/image36.png"/><Relationship Id="rId9" Type="http://schemas.openxmlformats.org/officeDocument/2006/relationships/customXml" Target="../ink/ink17.xml"/><Relationship Id="rId14" Type="http://schemas.openxmlformats.org/officeDocument/2006/relationships/image" Target="../media/image41.png"/><Relationship Id="rId22" Type="http://schemas.openxmlformats.org/officeDocument/2006/relationships/image" Target="../media/image45.png"/><Relationship Id="rId27" Type="http://schemas.openxmlformats.org/officeDocument/2006/relationships/customXml" Target="../ink/ink26.xml"/><Relationship Id="rId30" Type="http://schemas.openxmlformats.org/officeDocument/2006/relationships/image" Target="../media/image49.png"/><Relationship Id="rId35" Type="http://schemas.openxmlformats.org/officeDocument/2006/relationships/customXml" Target="../ink/ink30.xml"/><Relationship Id="rId8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customXml" Target="../ink/ink33.xml"/><Relationship Id="rId39" Type="http://schemas.openxmlformats.org/officeDocument/2006/relationships/image" Target="../media/image72.png"/><Relationship Id="rId3" Type="http://schemas.openxmlformats.org/officeDocument/2006/relationships/image" Target="../media/image54.png"/><Relationship Id="rId42" Type="http://schemas.openxmlformats.org/officeDocument/2006/relationships/customXml" Target="../ink/ink37.xml"/><Relationship Id="rId47" Type="http://schemas.openxmlformats.org/officeDocument/2006/relationships/image" Target="../media/image76.png"/><Relationship Id="rId7" Type="http://schemas.openxmlformats.org/officeDocument/2006/relationships/image" Target="../media/image56.png"/><Relationship Id="rId12" Type="http://schemas.openxmlformats.org/officeDocument/2006/relationships/customXml" Target="../ink/ink35.xml"/><Relationship Id="rId46" Type="http://schemas.openxmlformats.org/officeDocument/2006/relationships/customXml" Target="../ink/ink39.xml"/><Relationship Id="rId2" Type="http://schemas.openxmlformats.org/officeDocument/2006/relationships/image" Target="../media/image53.png"/><Relationship Id="rId41" Type="http://schemas.openxmlformats.org/officeDocument/2006/relationships/image" Target="../media/image73.png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32.xml"/><Relationship Id="rId11" Type="http://schemas.openxmlformats.org/officeDocument/2006/relationships/image" Target="../media/image58.png"/><Relationship Id="rId40" Type="http://schemas.openxmlformats.org/officeDocument/2006/relationships/customXml" Target="../ink/ink36.xml"/><Relationship Id="rId45" Type="http://schemas.openxmlformats.org/officeDocument/2006/relationships/image" Target="../media/image75.png"/><Relationship Id="rId5" Type="http://schemas.openxmlformats.org/officeDocument/2006/relationships/image" Target="../media/image55.png"/><Relationship Id="rId10" Type="http://schemas.openxmlformats.org/officeDocument/2006/relationships/customXml" Target="../ink/ink34.xml"/><Relationship Id="rId44" Type="http://schemas.openxmlformats.org/officeDocument/2006/relationships/customXml" Target="../ink/ink38.xml"/><Relationship Id="rId4" Type="http://schemas.openxmlformats.org/officeDocument/2006/relationships/customXml" Target="../ink/ink31.xml"/><Relationship Id="rId9" Type="http://schemas.openxmlformats.org/officeDocument/2006/relationships/image" Target="../media/image57.png"/><Relationship Id="rId43" Type="http://schemas.openxmlformats.org/officeDocument/2006/relationships/image" Target="../media/image7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customXml" Target="../ink/ink42.xml"/><Relationship Id="rId13" Type="http://schemas.openxmlformats.org/officeDocument/2006/relationships/image" Target="../media/image83.png"/><Relationship Id="rId18" Type="http://schemas.openxmlformats.org/officeDocument/2006/relationships/customXml" Target="../ink/ink47.xml"/><Relationship Id="rId3" Type="http://schemas.openxmlformats.org/officeDocument/2006/relationships/image" Target="../media/image60.png"/><Relationship Id="rId7" Type="http://schemas.openxmlformats.org/officeDocument/2006/relationships/image" Target="../media/image80.png"/><Relationship Id="rId12" Type="http://schemas.openxmlformats.org/officeDocument/2006/relationships/customXml" Target="../ink/ink44.xml"/><Relationship Id="rId17" Type="http://schemas.openxmlformats.org/officeDocument/2006/relationships/image" Target="../media/image85.png"/><Relationship Id="rId2" Type="http://schemas.openxmlformats.org/officeDocument/2006/relationships/image" Target="../media/image59.png"/><Relationship Id="rId16" Type="http://schemas.openxmlformats.org/officeDocument/2006/relationships/customXml" Target="../ink/ink46.xml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41.xml"/><Relationship Id="rId11" Type="http://schemas.openxmlformats.org/officeDocument/2006/relationships/image" Target="../media/image82.png"/><Relationship Id="rId5" Type="http://schemas.openxmlformats.org/officeDocument/2006/relationships/image" Target="../media/image79.png"/><Relationship Id="rId15" Type="http://schemas.openxmlformats.org/officeDocument/2006/relationships/image" Target="../media/image84.png"/><Relationship Id="rId10" Type="http://schemas.openxmlformats.org/officeDocument/2006/relationships/customXml" Target="../ink/ink43.xml"/><Relationship Id="rId19" Type="http://schemas.openxmlformats.org/officeDocument/2006/relationships/image" Target="../media/image86.png"/><Relationship Id="rId4" Type="http://schemas.openxmlformats.org/officeDocument/2006/relationships/customXml" Target="../ink/ink40.xml"/><Relationship Id="rId9" Type="http://schemas.openxmlformats.org/officeDocument/2006/relationships/image" Target="../media/image81.png"/><Relationship Id="rId14" Type="http://schemas.openxmlformats.org/officeDocument/2006/relationships/customXml" Target="../ink/ink45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customXml" Target="../ink/ink50.xml"/><Relationship Id="rId13" Type="http://schemas.openxmlformats.org/officeDocument/2006/relationships/image" Target="../media/image850.png"/><Relationship Id="rId18" Type="http://schemas.openxmlformats.org/officeDocument/2006/relationships/customXml" Target="../ink/ink55.xml"/><Relationship Id="rId3" Type="http://schemas.openxmlformats.org/officeDocument/2006/relationships/image" Target="../media/image62.png"/><Relationship Id="rId21" Type="http://schemas.openxmlformats.org/officeDocument/2006/relationships/image" Target="../media/image89.png"/><Relationship Id="rId7" Type="http://schemas.openxmlformats.org/officeDocument/2006/relationships/image" Target="../media/image820.png"/><Relationship Id="rId12" Type="http://schemas.openxmlformats.org/officeDocument/2006/relationships/customXml" Target="../ink/ink52.xml"/><Relationship Id="rId17" Type="http://schemas.openxmlformats.org/officeDocument/2006/relationships/image" Target="../media/image870.png"/><Relationship Id="rId2" Type="http://schemas.openxmlformats.org/officeDocument/2006/relationships/image" Target="../media/image61.png"/><Relationship Id="rId16" Type="http://schemas.openxmlformats.org/officeDocument/2006/relationships/customXml" Target="../ink/ink54.xml"/><Relationship Id="rId20" Type="http://schemas.openxmlformats.org/officeDocument/2006/relationships/customXml" Target="../ink/ink56.xml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49.xml"/><Relationship Id="rId11" Type="http://schemas.openxmlformats.org/officeDocument/2006/relationships/image" Target="../media/image840.png"/><Relationship Id="rId5" Type="http://schemas.openxmlformats.org/officeDocument/2006/relationships/image" Target="../media/image810.png"/><Relationship Id="rId15" Type="http://schemas.openxmlformats.org/officeDocument/2006/relationships/image" Target="../media/image860.png"/><Relationship Id="rId23" Type="http://schemas.openxmlformats.org/officeDocument/2006/relationships/image" Target="../media/image90.png"/><Relationship Id="rId10" Type="http://schemas.openxmlformats.org/officeDocument/2006/relationships/customXml" Target="../ink/ink51.xml"/><Relationship Id="rId19" Type="http://schemas.openxmlformats.org/officeDocument/2006/relationships/image" Target="../media/image880.png"/><Relationship Id="rId4" Type="http://schemas.openxmlformats.org/officeDocument/2006/relationships/customXml" Target="../ink/ink48.xml"/><Relationship Id="rId9" Type="http://schemas.openxmlformats.org/officeDocument/2006/relationships/image" Target="../media/image830.png"/><Relationship Id="rId14" Type="http://schemas.openxmlformats.org/officeDocument/2006/relationships/customXml" Target="../ink/ink53.xml"/><Relationship Id="rId22" Type="http://schemas.openxmlformats.org/officeDocument/2006/relationships/customXml" Target="../ink/ink5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customXml" Target="../ink/ink58.xml"/><Relationship Id="rId7" Type="http://schemas.openxmlformats.org/officeDocument/2006/relationships/customXml" Target="../ink/ink60.xml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3.png"/><Relationship Id="rId5" Type="http://schemas.openxmlformats.org/officeDocument/2006/relationships/customXml" Target="../ink/ink59.xml"/><Relationship Id="rId10" Type="http://schemas.openxmlformats.org/officeDocument/2006/relationships/image" Target="../media/image95.png"/><Relationship Id="rId4" Type="http://schemas.openxmlformats.org/officeDocument/2006/relationships/image" Target="../media/image92.png"/><Relationship Id="rId9" Type="http://schemas.openxmlformats.org/officeDocument/2006/relationships/customXml" Target="../ink/ink6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customXml" Target="../ink/ink62.xml"/><Relationship Id="rId7" Type="http://schemas.openxmlformats.org/officeDocument/2006/relationships/customXml" Target="../ink/ink64.xml"/><Relationship Id="rId12" Type="http://schemas.openxmlformats.org/officeDocument/2006/relationships/image" Target="../media/image101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8.png"/><Relationship Id="rId11" Type="http://schemas.openxmlformats.org/officeDocument/2006/relationships/customXml" Target="../ink/ink66.xml"/><Relationship Id="rId5" Type="http://schemas.openxmlformats.org/officeDocument/2006/relationships/customXml" Target="../ink/ink63.xml"/><Relationship Id="rId10" Type="http://schemas.openxmlformats.org/officeDocument/2006/relationships/image" Target="../media/image100.png"/><Relationship Id="rId4" Type="http://schemas.openxmlformats.org/officeDocument/2006/relationships/image" Target="../media/image97.png"/><Relationship Id="rId9" Type="http://schemas.openxmlformats.org/officeDocument/2006/relationships/customXml" Target="../ink/ink65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customXml" Target="../ink/ink69.xml"/><Relationship Id="rId13" Type="http://schemas.openxmlformats.org/officeDocument/2006/relationships/image" Target="../media/image108.png"/><Relationship Id="rId18" Type="http://schemas.openxmlformats.org/officeDocument/2006/relationships/customXml" Target="../ink/ink74.xml"/><Relationship Id="rId3" Type="http://schemas.openxmlformats.org/officeDocument/2006/relationships/image" Target="../media/image66.png"/><Relationship Id="rId7" Type="http://schemas.openxmlformats.org/officeDocument/2006/relationships/image" Target="../media/image105.png"/><Relationship Id="rId12" Type="http://schemas.openxmlformats.org/officeDocument/2006/relationships/customXml" Target="../ink/ink71.xml"/><Relationship Id="rId17" Type="http://schemas.openxmlformats.org/officeDocument/2006/relationships/image" Target="../media/image110.png"/><Relationship Id="rId2" Type="http://schemas.openxmlformats.org/officeDocument/2006/relationships/image" Target="../media/image65.png"/><Relationship Id="rId16" Type="http://schemas.openxmlformats.org/officeDocument/2006/relationships/customXml" Target="../ink/ink73.xml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68.xml"/><Relationship Id="rId11" Type="http://schemas.openxmlformats.org/officeDocument/2006/relationships/image" Target="../media/image107.png"/><Relationship Id="rId5" Type="http://schemas.openxmlformats.org/officeDocument/2006/relationships/image" Target="../media/image104.png"/><Relationship Id="rId15" Type="http://schemas.openxmlformats.org/officeDocument/2006/relationships/image" Target="../media/image109.png"/><Relationship Id="rId10" Type="http://schemas.openxmlformats.org/officeDocument/2006/relationships/customXml" Target="../ink/ink70.xml"/><Relationship Id="rId19" Type="http://schemas.openxmlformats.org/officeDocument/2006/relationships/image" Target="../media/image111.png"/><Relationship Id="rId4" Type="http://schemas.openxmlformats.org/officeDocument/2006/relationships/customXml" Target="../ink/ink67.xml"/><Relationship Id="rId9" Type="http://schemas.openxmlformats.org/officeDocument/2006/relationships/image" Target="../media/image106.png"/><Relationship Id="rId14" Type="http://schemas.openxmlformats.org/officeDocument/2006/relationships/customXml" Target="../ink/ink7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customXml" Target="../ink/ink77.xml"/><Relationship Id="rId13" Type="http://schemas.openxmlformats.org/officeDocument/2006/relationships/image" Target="../media/image131.png"/><Relationship Id="rId3" Type="http://schemas.openxmlformats.org/officeDocument/2006/relationships/image" Target="../media/image68.png"/><Relationship Id="rId7" Type="http://schemas.openxmlformats.org/officeDocument/2006/relationships/image" Target="../media/image128.png"/><Relationship Id="rId12" Type="http://schemas.openxmlformats.org/officeDocument/2006/relationships/customXml" Target="../ink/ink79.xml"/><Relationship Id="rId17" Type="http://schemas.openxmlformats.org/officeDocument/2006/relationships/image" Target="../media/image133.png"/><Relationship Id="rId2" Type="http://schemas.openxmlformats.org/officeDocument/2006/relationships/image" Target="../media/image67.png"/><Relationship Id="rId16" Type="http://schemas.openxmlformats.org/officeDocument/2006/relationships/customXml" Target="../ink/ink81.xml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76.xml"/><Relationship Id="rId11" Type="http://schemas.openxmlformats.org/officeDocument/2006/relationships/image" Target="../media/image130.png"/><Relationship Id="rId5" Type="http://schemas.openxmlformats.org/officeDocument/2006/relationships/image" Target="../media/image127.png"/><Relationship Id="rId15" Type="http://schemas.openxmlformats.org/officeDocument/2006/relationships/image" Target="../media/image132.png"/><Relationship Id="rId10" Type="http://schemas.openxmlformats.org/officeDocument/2006/relationships/customXml" Target="../ink/ink78.xml"/><Relationship Id="rId4" Type="http://schemas.openxmlformats.org/officeDocument/2006/relationships/customXml" Target="../ink/ink75.xml"/><Relationship Id="rId9" Type="http://schemas.openxmlformats.org/officeDocument/2006/relationships/image" Target="../media/image129.png"/><Relationship Id="rId14" Type="http://schemas.openxmlformats.org/officeDocument/2006/relationships/customXml" Target="../ink/ink80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png"/><Relationship Id="rId13" Type="http://schemas.openxmlformats.org/officeDocument/2006/relationships/customXml" Target="../ink/ink87.xml"/><Relationship Id="rId18" Type="http://schemas.openxmlformats.org/officeDocument/2006/relationships/image" Target="../media/image142.png"/><Relationship Id="rId3" Type="http://schemas.openxmlformats.org/officeDocument/2006/relationships/customXml" Target="../ink/ink82.xml"/><Relationship Id="rId7" Type="http://schemas.openxmlformats.org/officeDocument/2006/relationships/customXml" Target="../ink/ink84.xml"/><Relationship Id="rId12" Type="http://schemas.openxmlformats.org/officeDocument/2006/relationships/image" Target="../media/image139.png"/><Relationship Id="rId17" Type="http://schemas.openxmlformats.org/officeDocument/2006/relationships/customXml" Target="../ink/ink89.xml"/><Relationship Id="rId2" Type="http://schemas.openxmlformats.org/officeDocument/2006/relationships/image" Target="../media/image69.png"/><Relationship Id="rId16" Type="http://schemas.openxmlformats.org/officeDocument/2006/relationships/image" Target="../media/image141.png"/><Relationship Id="rId20" Type="http://schemas.openxmlformats.org/officeDocument/2006/relationships/image" Target="../media/image14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6.png"/><Relationship Id="rId11" Type="http://schemas.openxmlformats.org/officeDocument/2006/relationships/customXml" Target="../ink/ink86.xml"/><Relationship Id="rId5" Type="http://schemas.openxmlformats.org/officeDocument/2006/relationships/customXml" Target="../ink/ink83.xml"/><Relationship Id="rId15" Type="http://schemas.openxmlformats.org/officeDocument/2006/relationships/customXml" Target="../ink/ink88.xml"/><Relationship Id="rId10" Type="http://schemas.openxmlformats.org/officeDocument/2006/relationships/image" Target="../media/image138.png"/><Relationship Id="rId19" Type="http://schemas.openxmlformats.org/officeDocument/2006/relationships/customXml" Target="../ink/ink90.xml"/><Relationship Id="rId4" Type="http://schemas.openxmlformats.org/officeDocument/2006/relationships/image" Target="../media/image135.png"/><Relationship Id="rId9" Type="http://schemas.openxmlformats.org/officeDocument/2006/relationships/customXml" Target="../ink/ink85.xml"/><Relationship Id="rId14" Type="http://schemas.openxmlformats.org/officeDocument/2006/relationships/image" Target="../media/image14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customXml" Target="../ink/ink93.xml"/><Relationship Id="rId13" Type="http://schemas.openxmlformats.org/officeDocument/2006/relationships/image" Target="../media/image118.png"/><Relationship Id="rId3" Type="http://schemas.openxmlformats.org/officeDocument/2006/relationships/image" Target="../media/image71.png"/><Relationship Id="rId7" Type="http://schemas.openxmlformats.org/officeDocument/2006/relationships/image" Target="../media/image115.png"/><Relationship Id="rId17" Type="http://schemas.openxmlformats.org/officeDocument/2006/relationships/image" Target="../media/image120.png"/><Relationship Id="rId2" Type="http://schemas.openxmlformats.org/officeDocument/2006/relationships/image" Target="../media/image70.png"/><Relationship Id="rId16" Type="http://schemas.openxmlformats.org/officeDocument/2006/relationships/customXml" Target="../ink/ink96.xml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92.xml"/><Relationship Id="rId5" Type="http://schemas.openxmlformats.org/officeDocument/2006/relationships/image" Target="../media/image114.png"/><Relationship Id="rId15" Type="http://schemas.openxmlformats.org/officeDocument/2006/relationships/image" Target="../media/image119.png"/><Relationship Id="rId10" Type="http://schemas.openxmlformats.org/officeDocument/2006/relationships/customXml" Target="../ink/ink94.xml"/><Relationship Id="rId4" Type="http://schemas.openxmlformats.org/officeDocument/2006/relationships/customXml" Target="../ink/ink91.xml"/><Relationship Id="rId9" Type="http://schemas.openxmlformats.org/officeDocument/2006/relationships/image" Target="../media/image116.png"/><Relationship Id="rId14" Type="http://schemas.openxmlformats.org/officeDocument/2006/relationships/customXml" Target="../ink/ink95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png"/><Relationship Id="rId3" Type="http://schemas.openxmlformats.org/officeDocument/2006/relationships/customXml" Target="../ink/ink97.xml"/><Relationship Id="rId7" Type="http://schemas.openxmlformats.org/officeDocument/2006/relationships/customXml" Target="../ink/ink99.xml"/><Relationship Id="rId12" Type="http://schemas.openxmlformats.org/officeDocument/2006/relationships/image" Target="../media/image149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6.png"/><Relationship Id="rId11" Type="http://schemas.openxmlformats.org/officeDocument/2006/relationships/customXml" Target="../ink/ink101.xml"/><Relationship Id="rId5" Type="http://schemas.openxmlformats.org/officeDocument/2006/relationships/customXml" Target="../ink/ink98.xml"/><Relationship Id="rId10" Type="http://schemas.openxmlformats.org/officeDocument/2006/relationships/image" Target="../media/image148.png"/><Relationship Id="rId4" Type="http://schemas.openxmlformats.org/officeDocument/2006/relationships/image" Target="../media/image145.png"/><Relationship Id="rId9" Type="http://schemas.openxmlformats.org/officeDocument/2006/relationships/customXml" Target="../ink/ink100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13" Type="http://schemas.openxmlformats.org/officeDocument/2006/relationships/customXml" Target="../ink/ink107.xml"/><Relationship Id="rId18" Type="http://schemas.openxmlformats.org/officeDocument/2006/relationships/image" Target="../media/image113.png"/><Relationship Id="rId26" Type="http://schemas.openxmlformats.org/officeDocument/2006/relationships/image" Target="../media/image126.png"/><Relationship Id="rId3" Type="http://schemas.openxmlformats.org/officeDocument/2006/relationships/customXml" Target="../ink/ink102.xml"/><Relationship Id="rId21" Type="http://schemas.openxmlformats.org/officeDocument/2006/relationships/customXml" Target="../ink/ink111.xml"/><Relationship Id="rId7" Type="http://schemas.openxmlformats.org/officeDocument/2006/relationships/customXml" Target="../ink/ink104.xml"/><Relationship Id="rId12" Type="http://schemas.openxmlformats.org/officeDocument/2006/relationships/image" Target="../media/image102.png"/><Relationship Id="rId17" Type="http://schemas.openxmlformats.org/officeDocument/2006/relationships/customXml" Target="../ink/ink109.xml"/><Relationship Id="rId25" Type="http://schemas.openxmlformats.org/officeDocument/2006/relationships/customXml" Target="../ink/ink113.xml"/><Relationship Id="rId2" Type="http://schemas.openxmlformats.org/officeDocument/2006/relationships/image" Target="../media/image78.png"/><Relationship Id="rId16" Type="http://schemas.openxmlformats.org/officeDocument/2006/relationships/image" Target="../media/image112.png"/><Relationship Id="rId20" Type="http://schemas.openxmlformats.org/officeDocument/2006/relationships/image" Target="../media/image12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8.png"/><Relationship Id="rId11" Type="http://schemas.openxmlformats.org/officeDocument/2006/relationships/customXml" Target="../ink/ink106.xml"/><Relationship Id="rId24" Type="http://schemas.openxmlformats.org/officeDocument/2006/relationships/image" Target="../media/image125.png"/><Relationship Id="rId5" Type="http://schemas.openxmlformats.org/officeDocument/2006/relationships/customXml" Target="../ink/ink103.xml"/><Relationship Id="rId15" Type="http://schemas.openxmlformats.org/officeDocument/2006/relationships/customXml" Target="../ink/ink108.xml"/><Relationship Id="rId23" Type="http://schemas.openxmlformats.org/officeDocument/2006/relationships/customXml" Target="../ink/ink112.xml"/><Relationship Id="rId10" Type="http://schemas.openxmlformats.org/officeDocument/2006/relationships/image" Target="../media/image96.png"/><Relationship Id="rId19" Type="http://schemas.openxmlformats.org/officeDocument/2006/relationships/customXml" Target="../ink/ink110.xml"/><Relationship Id="rId4" Type="http://schemas.openxmlformats.org/officeDocument/2006/relationships/image" Target="../media/image87.png"/><Relationship Id="rId9" Type="http://schemas.openxmlformats.org/officeDocument/2006/relationships/customXml" Target="../ink/ink105.xml"/><Relationship Id="rId14" Type="http://schemas.openxmlformats.org/officeDocument/2006/relationships/image" Target="../media/image103.png"/><Relationship Id="rId22" Type="http://schemas.openxmlformats.org/officeDocument/2006/relationships/image" Target="../media/image124.png"/></Relationships>
</file>

<file path=ppt/slides/_rels/slide2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55.png"/><Relationship Id="rId18" Type="http://schemas.openxmlformats.org/officeDocument/2006/relationships/customXml" Target="../ink/ink121.xml"/><Relationship Id="rId26" Type="http://schemas.openxmlformats.org/officeDocument/2006/relationships/customXml" Target="../ink/ink125.xml"/><Relationship Id="rId39" Type="http://schemas.openxmlformats.org/officeDocument/2006/relationships/image" Target="../media/image168.png"/><Relationship Id="rId21" Type="http://schemas.openxmlformats.org/officeDocument/2006/relationships/image" Target="../media/image159.png"/><Relationship Id="rId34" Type="http://schemas.openxmlformats.org/officeDocument/2006/relationships/customXml" Target="../ink/ink129.xml"/><Relationship Id="rId7" Type="http://schemas.openxmlformats.org/officeDocument/2006/relationships/image" Target="../media/image152.png"/><Relationship Id="rId12" Type="http://schemas.openxmlformats.org/officeDocument/2006/relationships/customXml" Target="../ink/ink118.xml"/><Relationship Id="rId17" Type="http://schemas.openxmlformats.org/officeDocument/2006/relationships/image" Target="../media/image157.png"/><Relationship Id="rId25" Type="http://schemas.openxmlformats.org/officeDocument/2006/relationships/image" Target="../media/image161.png"/><Relationship Id="rId33" Type="http://schemas.openxmlformats.org/officeDocument/2006/relationships/image" Target="../media/image165.png"/><Relationship Id="rId38" Type="http://schemas.openxmlformats.org/officeDocument/2006/relationships/customXml" Target="../ink/ink131.xml"/><Relationship Id="rId2" Type="http://schemas.openxmlformats.org/officeDocument/2006/relationships/image" Target="../media/image117.png"/><Relationship Id="rId16" Type="http://schemas.openxmlformats.org/officeDocument/2006/relationships/customXml" Target="../ink/ink120.xml"/><Relationship Id="rId20" Type="http://schemas.openxmlformats.org/officeDocument/2006/relationships/customXml" Target="../ink/ink122.xml"/><Relationship Id="rId29" Type="http://schemas.openxmlformats.org/officeDocument/2006/relationships/image" Target="../media/image163.png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115.xml"/><Relationship Id="rId11" Type="http://schemas.openxmlformats.org/officeDocument/2006/relationships/image" Target="../media/image154.png"/><Relationship Id="rId24" Type="http://schemas.openxmlformats.org/officeDocument/2006/relationships/customXml" Target="../ink/ink124.xml"/><Relationship Id="rId32" Type="http://schemas.openxmlformats.org/officeDocument/2006/relationships/customXml" Target="../ink/ink128.xml"/><Relationship Id="rId37" Type="http://schemas.openxmlformats.org/officeDocument/2006/relationships/image" Target="../media/image167.png"/><Relationship Id="rId40" Type="http://schemas.openxmlformats.org/officeDocument/2006/relationships/image" Target="../media/image123.png"/><Relationship Id="rId5" Type="http://schemas.openxmlformats.org/officeDocument/2006/relationships/image" Target="../media/image151.png"/><Relationship Id="rId15" Type="http://schemas.openxmlformats.org/officeDocument/2006/relationships/image" Target="../media/image156.png"/><Relationship Id="rId23" Type="http://schemas.openxmlformats.org/officeDocument/2006/relationships/image" Target="../media/image160.png"/><Relationship Id="rId28" Type="http://schemas.openxmlformats.org/officeDocument/2006/relationships/customXml" Target="../ink/ink126.xml"/><Relationship Id="rId36" Type="http://schemas.openxmlformats.org/officeDocument/2006/relationships/customXml" Target="../ink/ink130.xml"/><Relationship Id="rId10" Type="http://schemas.openxmlformats.org/officeDocument/2006/relationships/customXml" Target="../ink/ink117.xml"/><Relationship Id="rId19" Type="http://schemas.openxmlformats.org/officeDocument/2006/relationships/image" Target="../media/image158.png"/><Relationship Id="rId31" Type="http://schemas.openxmlformats.org/officeDocument/2006/relationships/image" Target="../media/image164.png"/><Relationship Id="rId4" Type="http://schemas.openxmlformats.org/officeDocument/2006/relationships/customXml" Target="../ink/ink114.xml"/><Relationship Id="rId9" Type="http://schemas.openxmlformats.org/officeDocument/2006/relationships/image" Target="../media/image153.png"/><Relationship Id="rId14" Type="http://schemas.openxmlformats.org/officeDocument/2006/relationships/customXml" Target="../ink/ink119.xml"/><Relationship Id="rId22" Type="http://schemas.openxmlformats.org/officeDocument/2006/relationships/customXml" Target="../ink/ink123.xml"/><Relationship Id="rId27" Type="http://schemas.openxmlformats.org/officeDocument/2006/relationships/image" Target="../media/image162.png"/><Relationship Id="rId30" Type="http://schemas.openxmlformats.org/officeDocument/2006/relationships/customXml" Target="../ink/ink127.xml"/><Relationship Id="rId35" Type="http://schemas.openxmlformats.org/officeDocument/2006/relationships/image" Target="../media/image166.png"/><Relationship Id="rId8" Type="http://schemas.openxmlformats.org/officeDocument/2006/relationships/customXml" Target="../ink/ink116.xml"/><Relationship Id="rId3" Type="http://schemas.openxmlformats.org/officeDocument/2006/relationships/image" Target="../media/image122.png"/></Relationships>
</file>

<file path=ppt/slides/_rels/slide24.xml.rels><?xml version="1.0" encoding="UTF-8" standalone="yes"?>
<Relationships xmlns="http://schemas.openxmlformats.org/package/2006/relationships"><Relationship Id="rId39" Type="http://schemas.openxmlformats.org/officeDocument/2006/relationships/image" Target="../media/image188.png"/><Relationship Id="rId3" Type="http://schemas.openxmlformats.org/officeDocument/2006/relationships/customXml" Target="../ink/ink132.xml"/><Relationship Id="rId38" Type="http://schemas.openxmlformats.org/officeDocument/2006/relationships/customXml" Target="../ink/ink133.xml"/><Relationship Id="rId2" Type="http://schemas.openxmlformats.org/officeDocument/2006/relationships/image" Target="../media/image134.png"/><Relationship Id="rId41" Type="http://schemas.openxmlformats.org/officeDocument/2006/relationships/image" Target="../media/image150.png"/><Relationship Id="rId1" Type="http://schemas.openxmlformats.org/officeDocument/2006/relationships/slideLayout" Target="../slideLayouts/slideLayout3.xml"/><Relationship Id="rId37" Type="http://schemas.openxmlformats.org/officeDocument/2006/relationships/image" Target="../media/image187.png"/><Relationship Id="rId40" Type="http://schemas.openxmlformats.org/officeDocument/2006/relationships/image" Target="../media/image144.png"/></Relationships>
</file>

<file path=ppt/slides/_rels/slide25.xml.rels><?xml version="1.0" encoding="UTF-8" standalone="yes"?>
<Relationships xmlns="http://schemas.openxmlformats.org/package/2006/relationships"><Relationship Id="rId39" Type="http://schemas.openxmlformats.org/officeDocument/2006/relationships/customXml" Target="../ink/ink139.xml"/><Relationship Id="rId34" Type="http://schemas.openxmlformats.org/officeDocument/2006/relationships/image" Target="../media/image205.png"/><Relationship Id="rId42" Type="http://schemas.openxmlformats.org/officeDocument/2006/relationships/image" Target="../media/image170.png"/><Relationship Id="rId33" Type="http://schemas.openxmlformats.org/officeDocument/2006/relationships/customXml" Target="../ink/ink136.xml"/><Relationship Id="rId38" Type="http://schemas.openxmlformats.org/officeDocument/2006/relationships/customXml" Target="../ink/ink138.xml"/><Relationship Id="rId2" Type="http://schemas.openxmlformats.org/officeDocument/2006/relationships/customXml" Target="../ink/ink134.xml"/><Relationship Id="rId41" Type="http://schemas.openxmlformats.org/officeDocument/2006/relationships/customXml" Target="../ink/ink141.xml"/><Relationship Id="rId1" Type="http://schemas.openxmlformats.org/officeDocument/2006/relationships/slideLayout" Target="../slideLayouts/slideLayout3.xml"/><Relationship Id="rId32" Type="http://schemas.openxmlformats.org/officeDocument/2006/relationships/image" Target="../media/image204.png"/><Relationship Id="rId37" Type="http://schemas.openxmlformats.org/officeDocument/2006/relationships/image" Target="../media/image169.png"/><Relationship Id="rId40" Type="http://schemas.openxmlformats.org/officeDocument/2006/relationships/customXml" Target="../ink/ink140.xml"/><Relationship Id="rId45" Type="http://schemas.openxmlformats.org/officeDocument/2006/relationships/image" Target="../media/image173.png"/><Relationship Id="rId36" Type="http://schemas.openxmlformats.org/officeDocument/2006/relationships/image" Target="../media/image206.png"/><Relationship Id="rId31" Type="http://schemas.openxmlformats.org/officeDocument/2006/relationships/customXml" Target="../ink/ink135.xml"/><Relationship Id="rId44" Type="http://schemas.openxmlformats.org/officeDocument/2006/relationships/image" Target="../media/image172.png"/><Relationship Id="rId30" Type="http://schemas.openxmlformats.org/officeDocument/2006/relationships/image" Target="../media/image203.png"/><Relationship Id="rId35" Type="http://schemas.openxmlformats.org/officeDocument/2006/relationships/customXml" Target="../ink/ink137.xml"/><Relationship Id="rId43" Type="http://schemas.openxmlformats.org/officeDocument/2006/relationships/image" Target="../media/image171.png"/></Relationships>
</file>

<file path=ppt/slides/_rels/slide2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21.png"/><Relationship Id="rId18" Type="http://schemas.openxmlformats.org/officeDocument/2006/relationships/image" Target="../media/image175.png"/><Relationship Id="rId3" Type="http://schemas.openxmlformats.org/officeDocument/2006/relationships/customXml" Target="../ink/ink142.xml"/><Relationship Id="rId12" Type="http://schemas.openxmlformats.org/officeDocument/2006/relationships/customXml" Target="../ink/ink143.xml"/><Relationship Id="rId17" Type="http://schemas.openxmlformats.org/officeDocument/2006/relationships/image" Target="../media/image202.png"/><Relationship Id="rId2" Type="http://schemas.openxmlformats.org/officeDocument/2006/relationships/image" Target="../media/image174.png"/><Relationship Id="rId16" Type="http://schemas.openxmlformats.org/officeDocument/2006/relationships/customXml" Target="../ink/ink145.xml"/><Relationship Id="rId20" Type="http://schemas.openxmlformats.org/officeDocument/2006/relationships/image" Target="../media/image177.png"/><Relationship Id="rId1" Type="http://schemas.openxmlformats.org/officeDocument/2006/relationships/slideLayout" Target="../slideLayouts/slideLayout3.xml"/><Relationship Id="rId11" Type="http://schemas.openxmlformats.org/officeDocument/2006/relationships/image" Target="../media/image220.png"/><Relationship Id="rId15" Type="http://schemas.openxmlformats.org/officeDocument/2006/relationships/image" Target="../media/image222.png"/><Relationship Id="rId19" Type="http://schemas.openxmlformats.org/officeDocument/2006/relationships/image" Target="../media/image176.png"/><Relationship Id="rId14" Type="http://schemas.openxmlformats.org/officeDocument/2006/relationships/customXml" Target="../ink/ink144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customXml" Target="../ink/ink148.xml"/><Relationship Id="rId3" Type="http://schemas.openxmlformats.org/officeDocument/2006/relationships/image" Target="../media/image179.png"/><Relationship Id="rId7" Type="http://schemas.openxmlformats.org/officeDocument/2006/relationships/image" Target="../media/image237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147.xml"/><Relationship Id="rId5" Type="http://schemas.openxmlformats.org/officeDocument/2006/relationships/image" Target="../media/image236.png"/><Relationship Id="rId4" Type="http://schemas.openxmlformats.org/officeDocument/2006/relationships/customXml" Target="../ink/ink146.xml"/><Relationship Id="rId9" Type="http://schemas.openxmlformats.org/officeDocument/2006/relationships/image" Target="../media/image238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ustomXml" Target="../ink/ink149.xml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5.png"/><Relationship Id="rId13" Type="http://schemas.openxmlformats.org/officeDocument/2006/relationships/image" Target="../media/image248.png"/><Relationship Id="rId18" Type="http://schemas.openxmlformats.org/officeDocument/2006/relationships/customXml" Target="../ink/ink157.xml"/><Relationship Id="rId3" Type="http://schemas.openxmlformats.org/officeDocument/2006/relationships/customXml" Target="../ink/ink150.xml"/><Relationship Id="rId7" Type="http://schemas.openxmlformats.org/officeDocument/2006/relationships/customXml" Target="../ink/ink152.xml"/><Relationship Id="rId12" Type="http://schemas.openxmlformats.org/officeDocument/2006/relationships/customXml" Target="../ink/ink154.xml"/><Relationship Id="rId17" Type="http://schemas.openxmlformats.org/officeDocument/2006/relationships/image" Target="../media/image250.png"/><Relationship Id="rId2" Type="http://schemas.openxmlformats.org/officeDocument/2006/relationships/image" Target="../media/image182.png"/><Relationship Id="rId16" Type="http://schemas.openxmlformats.org/officeDocument/2006/relationships/customXml" Target="../ink/ink15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4.png"/><Relationship Id="rId11" Type="http://schemas.openxmlformats.org/officeDocument/2006/relationships/image" Target="../media/image247.png"/><Relationship Id="rId5" Type="http://schemas.openxmlformats.org/officeDocument/2006/relationships/customXml" Target="../ink/ink151.xml"/><Relationship Id="rId15" Type="http://schemas.openxmlformats.org/officeDocument/2006/relationships/image" Target="../media/image249.png"/><Relationship Id="rId10" Type="http://schemas.openxmlformats.org/officeDocument/2006/relationships/customXml" Target="../ink/ink153.xml"/><Relationship Id="rId19" Type="http://schemas.openxmlformats.org/officeDocument/2006/relationships/image" Target="../media/image251.png"/><Relationship Id="rId4" Type="http://schemas.openxmlformats.org/officeDocument/2006/relationships/image" Target="../media/image243.png"/><Relationship Id="rId9" Type="http://schemas.openxmlformats.org/officeDocument/2006/relationships/image" Target="../media/image183.png"/><Relationship Id="rId14" Type="http://schemas.openxmlformats.org/officeDocument/2006/relationships/customXml" Target="../ink/ink15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image" Target="../media/image19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2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10.png"/><Relationship Id="rId3" Type="http://schemas.openxmlformats.org/officeDocument/2006/relationships/customXml" Target="../ink/ink158.xml"/><Relationship Id="rId7" Type="http://schemas.openxmlformats.org/officeDocument/2006/relationships/customXml" Target="../ink/ink160.xml"/><Relationship Id="rId12" Type="http://schemas.openxmlformats.org/officeDocument/2006/relationships/image" Target="../media/image1630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00.png"/><Relationship Id="rId11" Type="http://schemas.openxmlformats.org/officeDocument/2006/relationships/customXml" Target="../ink/ink162.xml"/><Relationship Id="rId5" Type="http://schemas.openxmlformats.org/officeDocument/2006/relationships/customXml" Target="../ink/ink159.xml"/><Relationship Id="rId10" Type="http://schemas.openxmlformats.org/officeDocument/2006/relationships/image" Target="../media/image1620.png"/><Relationship Id="rId4" Type="http://schemas.openxmlformats.org/officeDocument/2006/relationships/image" Target="../media/image1590.png"/><Relationship Id="rId9" Type="http://schemas.openxmlformats.org/officeDocument/2006/relationships/customXml" Target="../ink/ink161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70.png"/><Relationship Id="rId3" Type="http://schemas.openxmlformats.org/officeDocument/2006/relationships/customXml" Target="../ink/ink163.xml"/><Relationship Id="rId7" Type="http://schemas.openxmlformats.org/officeDocument/2006/relationships/customXml" Target="../ink/ink165.xml"/><Relationship Id="rId12" Type="http://schemas.openxmlformats.org/officeDocument/2006/relationships/image" Target="../media/image1690.png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60.png"/><Relationship Id="rId11" Type="http://schemas.openxmlformats.org/officeDocument/2006/relationships/customXml" Target="../ink/ink167.xml"/><Relationship Id="rId5" Type="http://schemas.openxmlformats.org/officeDocument/2006/relationships/customXml" Target="../ink/ink164.xml"/><Relationship Id="rId10" Type="http://schemas.openxmlformats.org/officeDocument/2006/relationships/image" Target="../media/image1680.png"/><Relationship Id="rId4" Type="http://schemas.openxmlformats.org/officeDocument/2006/relationships/image" Target="../media/image1650.png"/><Relationship Id="rId9" Type="http://schemas.openxmlformats.org/officeDocument/2006/relationships/customXml" Target="../ink/ink166.xml"/></Relationships>
</file>

<file path=ppt/slides/_rels/slide3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770.png"/><Relationship Id="rId18" Type="http://schemas.openxmlformats.org/officeDocument/2006/relationships/customXml" Target="../ink/ink174.xml"/><Relationship Id="rId3" Type="http://schemas.openxmlformats.org/officeDocument/2006/relationships/image" Target="../media/image196.png"/><Relationship Id="rId21" Type="http://schemas.openxmlformats.org/officeDocument/2006/relationships/image" Target="../media/image1810.png"/><Relationship Id="rId42" Type="http://schemas.openxmlformats.org/officeDocument/2006/relationships/customXml" Target="../ink/ink177.xml"/><Relationship Id="rId47" Type="http://schemas.openxmlformats.org/officeDocument/2006/relationships/image" Target="../media/image1940.png"/><Relationship Id="rId50" Type="http://schemas.openxmlformats.org/officeDocument/2006/relationships/customXml" Target="../ink/ink181.xml"/><Relationship Id="rId7" Type="http://schemas.openxmlformats.org/officeDocument/2006/relationships/image" Target="../media/image1740.png"/><Relationship Id="rId12" Type="http://schemas.openxmlformats.org/officeDocument/2006/relationships/customXml" Target="../ink/ink171.xml"/><Relationship Id="rId17" Type="http://schemas.openxmlformats.org/officeDocument/2006/relationships/image" Target="../media/image1790.png"/><Relationship Id="rId46" Type="http://schemas.openxmlformats.org/officeDocument/2006/relationships/customXml" Target="../ink/ink179.xml"/><Relationship Id="rId2" Type="http://schemas.openxmlformats.org/officeDocument/2006/relationships/image" Target="../media/image195.png"/><Relationship Id="rId16" Type="http://schemas.openxmlformats.org/officeDocument/2006/relationships/customXml" Target="../ink/ink173.xml"/><Relationship Id="rId20" Type="http://schemas.openxmlformats.org/officeDocument/2006/relationships/customXml" Target="../ink/ink175.xml"/><Relationship Id="rId41" Type="http://schemas.openxmlformats.org/officeDocument/2006/relationships/image" Target="../media/image1910.png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168.xml"/><Relationship Id="rId11" Type="http://schemas.openxmlformats.org/officeDocument/2006/relationships/image" Target="../media/image1760.png"/><Relationship Id="rId45" Type="http://schemas.openxmlformats.org/officeDocument/2006/relationships/image" Target="../media/image1930.png"/><Relationship Id="rId53" Type="http://schemas.openxmlformats.org/officeDocument/2006/relationships/image" Target="../media/image1970.png"/><Relationship Id="rId5" Type="http://schemas.openxmlformats.org/officeDocument/2006/relationships/image" Target="../media/image198.png"/><Relationship Id="rId15" Type="http://schemas.openxmlformats.org/officeDocument/2006/relationships/image" Target="../media/image1780.png"/><Relationship Id="rId49" Type="http://schemas.openxmlformats.org/officeDocument/2006/relationships/image" Target="../media/image1950.png"/><Relationship Id="rId10" Type="http://schemas.openxmlformats.org/officeDocument/2006/relationships/customXml" Target="../ink/ink170.xml"/><Relationship Id="rId19" Type="http://schemas.openxmlformats.org/officeDocument/2006/relationships/image" Target="../media/image1800.png"/><Relationship Id="rId44" Type="http://schemas.openxmlformats.org/officeDocument/2006/relationships/customXml" Target="../ink/ink178.xml"/><Relationship Id="rId52" Type="http://schemas.openxmlformats.org/officeDocument/2006/relationships/customXml" Target="../ink/ink182.xml"/><Relationship Id="rId4" Type="http://schemas.openxmlformats.org/officeDocument/2006/relationships/image" Target="../media/image197.png"/><Relationship Id="rId9" Type="http://schemas.openxmlformats.org/officeDocument/2006/relationships/image" Target="../media/image1750.png"/><Relationship Id="rId14" Type="http://schemas.openxmlformats.org/officeDocument/2006/relationships/customXml" Target="../ink/ink172.xml"/><Relationship Id="rId22" Type="http://schemas.openxmlformats.org/officeDocument/2006/relationships/customXml" Target="../ink/ink176.xml"/><Relationship Id="rId43" Type="http://schemas.openxmlformats.org/officeDocument/2006/relationships/image" Target="../media/image1920.png"/><Relationship Id="rId48" Type="http://schemas.openxmlformats.org/officeDocument/2006/relationships/customXml" Target="../ink/ink180.xml"/><Relationship Id="rId8" Type="http://schemas.openxmlformats.org/officeDocument/2006/relationships/customXml" Target="../ink/ink169.xml"/><Relationship Id="rId51" Type="http://schemas.openxmlformats.org/officeDocument/2006/relationships/image" Target="../media/image1960.png"/></Relationships>
</file>

<file path=ppt/slides/_rels/slide39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87.xml"/><Relationship Id="rId18" Type="http://schemas.openxmlformats.org/officeDocument/2006/relationships/customXml" Target="../ink/ink189.xml"/><Relationship Id="rId26" Type="http://schemas.openxmlformats.org/officeDocument/2006/relationships/customXml" Target="../ink/ink193.xml"/><Relationship Id="rId3" Type="http://schemas.openxmlformats.org/officeDocument/2006/relationships/image" Target="../media/image200.png"/><Relationship Id="rId21" Type="http://schemas.openxmlformats.org/officeDocument/2006/relationships/image" Target="../media/image2090.png"/><Relationship Id="rId7" Type="http://schemas.openxmlformats.org/officeDocument/2006/relationships/customXml" Target="../ink/ink184.xml"/><Relationship Id="rId12" Type="http://schemas.openxmlformats.org/officeDocument/2006/relationships/image" Target="../media/image2040.png"/><Relationship Id="rId17" Type="http://schemas.openxmlformats.org/officeDocument/2006/relationships/image" Target="../media/image2070.png"/><Relationship Id="rId25" Type="http://schemas.openxmlformats.org/officeDocument/2006/relationships/image" Target="../media/image2111.png"/><Relationship Id="rId33" Type="http://schemas.openxmlformats.org/officeDocument/2006/relationships/image" Target="../media/image2150.png"/><Relationship Id="rId2" Type="http://schemas.openxmlformats.org/officeDocument/2006/relationships/image" Target="../media/image199.png"/><Relationship Id="rId16" Type="http://schemas.openxmlformats.org/officeDocument/2006/relationships/customXml" Target="../ink/ink188.xml"/><Relationship Id="rId20" Type="http://schemas.openxmlformats.org/officeDocument/2006/relationships/customXml" Target="../ink/ink190.xml"/><Relationship Id="rId29" Type="http://schemas.openxmlformats.org/officeDocument/2006/relationships/image" Target="../media/image213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10.png"/><Relationship Id="rId11" Type="http://schemas.openxmlformats.org/officeDocument/2006/relationships/customXml" Target="../ink/ink186.xml"/><Relationship Id="rId24" Type="http://schemas.openxmlformats.org/officeDocument/2006/relationships/customXml" Target="../ink/ink192.xml"/><Relationship Id="rId32" Type="http://schemas.openxmlformats.org/officeDocument/2006/relationships/customXml" Target="../ink/ink196.xml"/><Relationship Id="rId5" Type="http://schemas.openxmlformats.org/officeDocument/2006/relationships/customXml" Target="../ink/ink183.xml"/><Relationship Id="rId15" Type="http://schemas.openxmlformats.org/officeDocument/2006/relationships/image" Target="../media/image207.png"/><Relationship Id="rId23" Type="http://schemas.openxmlformats.org/officeDocument/2006/relationships/image" Target="../media/image2100.png"/><Relationship Id="rId28" Type="http://schemas.openxmlformats.org/officeDocument/2006/relationships/customXml" Target="../ink/ink194.xml"/><Relationship Id="rId10" Type="http://schemas.openxmlformats.org/officeDocument/2006/relationships/image" Target="../media/image2030.png"/><Relationship Id="rId19" Type="http://schemas.openxmlformats.org/officeDocument/2006/relationships/image" Target="../media/image2080.png"/><Relationship Id="rId31" Type="http://schemas.openxmlformats.org/officeDocument/2006/relationships/image" Target="../media/image2140.png"/><Relationship Id="rId4" Type="http://schemas.openxmlformats.org/officeDocument/2006/relationships/image" Target="../media/image201.png"/><Relationship Id="rId9" Type="http://schemas.openxmlformats.org/officeDocument/2006/relationships/customXml" Target="../ink/ink185.xml"/><Relationship Id="rId14" Type="http://schemas.openxmlformats.org/officeDocument/2006/relationships/image" Target="../media/image2050.png"/><Relationship Id="rId22" Type="http://schemas.openxmlformats.org/officeDocument/2006/relationships/customXml" Target="../ink/ink191.xml"/><Relationship Id="rId27" Type="http://schemas.openxmlformats.org/officeDocument/2006/relationships/image" Target="../media/image2120.png"/><Relationship Id="rId30" Type="http://schemas.openxmlformats.org/officeDocument/2006/relationships/customXml" Target="../ink/ink195.xml"/><Relationship Id="rId8" Type="http://schemas.openxmlformats.org/officeDocument/2006/relationships/image" Target="../media/image202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3.png"/><Relationship Id="rId13" Type="http://schemas.openxmlformats.org/officeDocument/2006/relationships/customXml" Target="../ink/ink201.xml"/><Relationship Id="rId18" Type="http://schemas.openxmlformats.org/officeDocument/2006/relationships/image" Target="../media/image278.png"/><Relationship Id="rId3" Type="http://schemas.openxmlformats.org/officeDocument/2006/relationships/image" Target="../media/image209.png"/><Relationship Id="rId7" Type="http://schemas.openxmlformats.org/officeDocument/2006/relationships/customXml" Target="../ink/ink198.xml"/><Relationship Id="rId12" Type="http://schemas.openxmlformats.org/officeDocument/2006/relationships/image" Target="../media/image275.png"/><Relationship Id="rId17" Type="http://schemas.openxmlformats.org/officeDocument/2006/relationships/customXml" Target="../ink/ink203.xml"/><Relationship Id="rId2" Type="http://schemas.openxmlformats.org/officeDocument/2006/relationships/image" Target="../media/image208.png"/><Relationship Id="rId16" Type="http://schemas.openxmlformats.org/officeDocument/2006/relationships/image" Target="../media/image277.png"/><Relationship Id="rId20" Type="http://schemas.openxmlformats.org/officeDocument/2006/relationships/image" Target="../media/image27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2.png"/><Relationship Id="rId11" Type="http://schemas.openxmlformats.org/officeDocument/2006/relationships/customXml" Target="../ink/ink200.xml"/><Relationship Id="rId5" Type="http://schemas.openxmlformats.org/officeDocument/2006/relationships/customXml" Target="../ink/ink197.xml"/><Relationship Id="rId15" Type="http://schemas.openxmlformats.org/officeDocument/2006/relationships/customXml" Target="../ink/ink202.xml"/><Relationship Id="rId10" Type="http://schemas.openxmlformats.org/officeDocument/2006/relationships/image" Target="../media/image274.png"/><Relationship Id="rId19" Type="http://schemas.openxmlformats.org/officeDocument/2006/relationships/customXml" Target="../ink/ink204.xml"/><Relationship Id="rId4" Type="http://schemas.openxmlformats.org/officeDocument/2006/relationships/image" Target="../media/image210.png"/><Relationship Id="rId9" Type="http://schemas.openxmlformats.org/officeDocument/2006/relationships/customXml" Target="../ink/ink199.xml"/><Relationship Id="rId14" Type="http://schemas.openxmlformats.org/officeDocument/2006/relationships/image" Target="../media/image27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customXml" Target="../ink/ink205.xml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2.png"/><Relationship Id="rId5" Type="http://schemas.openxmlformats.org/officeDocument/2006/relationships/customXml" Target="../ink/ink206.xml"/><Relationship Id="rId4" Type="http://schemas.openxmlformats.org/officeDocument/2006/relationships/image" Target="../media/image28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customXml" Target="../ink/ink207.xml"/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5.png"/><Relationship Id="rId5" Type="http://schemas.openxmlformats.org/officeDocument/2006/relationships/customXml" Target="../ink/ink208.xml"/><Relationship Id="rId4" Type="http://schemas.openxmlformats.org/officeDocument/2006/relationships/image" Target="../media/image28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customXml" Target="../ink/ink209.xml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customXml" Target="../ink/ink210.xml"/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png"/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png"/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8.png"/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90.png"/><Relationship Id="rId13" Type="http://schemas.openxmlformats.org/officeDocument/2006/relationships/customXml" Target="../ink/ink216.xml"/><Relationship Id="rId18" Type="http://schemas.openxmlformats.org/officeDocument/2006/relationships/image" Target="../media/image2060.png"/><Relationship Id="rId26" Type="http://schemas.openxmlformats.org/officeDocument/2006/relationships/image" Target="../media/image2190.png"/><Relationship Id="rId3" Type="http://schemas.openxmlformats.org/officeDocument/2006/relationships/customXml" Target="../ink/ink211.xml"/><Relationship Id="rId21" Type="http://schemas.openxmlformats.org/officeDocument/2006/relationships/customXml" Target="../ink/ink220.xml"/><Relationship Id="rId7" Type="http://schemas.openxmlformats.org/officeDocument/2006/relationships/customXml" Target="../ink/ink213.xml"/><Relationship Id="rId12" Type="http://schemas.openxmlformats.org/officeDocument/2006/relationships/image" Target="../media/image1980.png"/><Relationship Id="rId17" Type="http://schemas.openxmlformats.org/officeDocument/2006/relationships/customXml" Target="../ink/ink218.xml"/><Relationship Id="rId25" Type="http://schemas.openxmlformats.org/officeDocument/2006/relationships/customXml" Target="../ink/ink222.xml"/><Relationship Id="rId2" Type="http://schemas.openxmlformats.org/officeDocument/2006/relationships/image" Target="../media/image232.png"/><Relationship Id="rId16" Type="http://schemas.openxmlformats.org/officeDocument/2006/relationships/image" Target="../media/image2000.png"/><Relationship Id="rId20" Type="http://schemas.openxmlformats.org/officeDocument/2006/relationships/image" Target="../media/image216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80.png"/><Relationship Id="rId11" Type="http://schemas.openxmlformats.org/officeDocument/2006/relationships/customXml" Target="../ink/ink215.xml"/><Relationship Id="rId24" Type="http://schemas.openxmlformats.org/officeDocument/2006/relationships/image" Target="../media/image2180.png"/><Relationship Id="rId5" Type="http://schemas.openxmlformats.org/officeDocument/2006/relationships/customXml" Target="../ink/ink212.xml"/><Relationship Id="rId15" Type="http://schemas.openxmlformats.org/officeDocument/2006/relationships/customXml" Target="../ink/ink217.xml"/><Relationship Id="rId23" Type="http://schemas.openxmlformats.org/officeDocument/2006/relationships/customXml" Target="../ink/ink221.xml"/><Relationship Id="rId10" Type="http://schemas.openxmlformats.org/officeDocument/2006/relationships/image" Target="../media/image1900.png"/><Relationship Id="rId19" Type="http://schemas.openxmlformats.org/officeDocument/2006/relationships/customXml" Target="../ink/ink219.xml"/><Relationship Id="rId4" Type="http://schemas.openxmlformats.org/officeDocument/2006/relationships/image" Target="../media/image1870.png"/><Relationship Id="rId9" Type="http://schemas.openxmlformats.org/officeDocument/2006/relationships/customXml" Target="../ink/ink214.xml"/><Relationship Id="rId14" Type="http://schemas.openxmlformats.org/officeDocument/2006/relationships/image" Target="../media/image1990.png"/><Relationship Id="rId22" Type="http://schemas.openxmlformats.org/officeDocument/2006/relationships/image" Target="../media/image2170.png"/></Relationships>
</file>

<file path=ppt/slides/_rels/slide5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260.png"/><Relationship Id="rId18" Type="http://schemas.openxmlformats.org/officeDocument/2006/relationships/customXml" Target="../ink/ink230.xml"/><Relationship Id="rId26" Type="http://schemas.openxmlformats.org/officeDocument/2006/relationships/customXml" Target="../ink/ink234.xml"/><Relationship Id="rId39" Type="http://schemas.openxmlformats.org/officeDocument/2006/relationships/image" Target="../media/image2390.png"/><Relationship Id="rId21" Type="http://schemas.openxmlformats.org/officeDocument/2006/relationships/image" Target="../media/image2300.png"/><Relationship Id="rId34" Type="http://schemas.openxmlformats.org/officeDocument/2006/relationships/customXml" Target="../ink/ink238.xml"/><Relationship Id="rId7" Type="http://schemas.openxmlformats.org/officeDocument/2006/relationships/image" Target="../media/image2230.png"/><Relationship Id="rId2" Type="http://schemas.openxmlformats.org/officeDocument/2006/relationships/image" Target="../media/image233.png"/><Relationship Id="rId16" Type="http://schemas.openxmlformats.org/officeDocument/2006/relationships/customXml" Target="../ink/ink229.xml"/><Relationship Id="rId20" Type="http://schemas.openxmlformats.org/officeDocument/2006/relationships/customXml" Target="../ink/ink231.xml"/><Relationship Id="rId29" Type="http://schemas.openxmlformats.org/officeDocument/2006/relationships/image" Target="../media/image2340.png"/><Relationship Id="rId41" Type="http://schemas.openxmlformats.org/officeDocument/2006/relationships/image" Target="../media/image2400.png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224.xml"/><Relationship Id="rId11" Type="http://schemas.openxmlformats.org/officeDocument/2006/relationships/image" Target="../media/image2250.png"/><Relationship Id="rId24" Type="http://schemas.openxmlformats.org/officeDocument/2006/relationships/customXml" Target="../ink/ink233.xml"/><Relationship Id="rId32" Type="http://schemas.openxmlformats.org/officeDocument/2006/relationships/customXml" Target="../ink/ink237.xml"/><Relationship Id="rId37" Type="http://schemas.openxmlformats.org/officeDocument/2006/relationships/image" Target="../media/image2380.png"/><Relationship Id="rId40" Type="http://schemas.openxmlformats.org/officeDocument/2006/relationships/customXml" Target="../ink/ink241.xml"/><Relationship Id="rId5" Type="http://schemas.openxmlformats.org/officeDocument/2006/relationships/image" Target="../media/image2220.png"/><Relationship Id="rId15" Type="http://schemas.openxmlformats.org/officeDocument/2006/relationships/image" Target="../media/image2270.png"/><Relationship Id="rId23" Type="http://schemas.openxmlformats.org/officeDocument/2006/relationships/image" Target="../media/image2310.png"/><Relationship Id="rId28" Type="http://schemas.openxmlformats.org/officeDocument/2006/relationships/customXml" Target="../ink/ink235.xml"/><Relationship Id="rId36" Type="http://schemas.openxmlformats.org/officeDocument/2006/relationships/customXml" Target="../ink/ink239.xml"/><Relationship Id="rId10" Type="http://schemas.openxmlformats.org/officeDocument/2006/relationships/customXml" Target="../ink/ink226.xml"/><Relationship Id="rId19" Type="http://schemas.openxmlformats.org/officeDocument/2006/relationships/image" Target="../media/image2290.png"/><Relationship Id="rId31" Type="http://schemas.openxmlformats.org/officeDocument/2006/relationships/image" Target="../media/image2350.png"/><Relationship Id="rId4" Type="http://schemas.openxmlformats.org/officeDocument/2006/relationships/customXml" Target="../ink/ink223.xml"/><Relationship Id="rId9" Type="http://schemas.openxmlformats.org/officeDocument/2006/relationships/image" Target="../media/image2240.png"/><Relationship Id="rId14" Type="http://schemas.openxmlformats.org/officeDocument/2006/relationships/customXml" Target="../ink/ink228.xml"/><Relationship Id="rId22" Type="http://schemas.openxmlformats.org/officeDocument/2006/relationships/customXml" Target="../ink/ink232.xml"/><Relationship Id="rId27" Type="http://schemas.openxmlformats.org/officeDocument/2006/relationships/image" Target="../media/image2330.png"/><Relationship Id="rId30" Type="http://schemas.openxmlformats.org/officeDocument/2006/relationships/customXml" Target="../ink/ink236.xml"/><Relationship Id="rId35" Type="http://schemas.openxmlformats.org/officeDocument/2006/relationships/image" Target="../media/image2370.png"/><Relationship Id="rId8" Type="http://schemas.openxmlformats.org/officeDocument/2006/relationships/customXml" Target="../ink/ink225.xml"/><Relationship Id="rId3" Type="http://schemas.openxmlformats.org/officeDocument/2006/relationships/image" Target="../media/image234.png"/><Relationship Id="rId12" Type="http://schemas.openxmlformats.org/officeDocument/2006/relationships/customXml" Target="../ink/ink227.xml"/><Relationship Id="rId17" Type="http://schemas.openxmlformats.org/officeDocument/2006/relationships/image" Target="../media/image2280.png"/><Relationship Id="rId25" Type="http://schemas.openxmlformats.org/officeDocument/2006/relationships/image" Target="../media/image2320.png"/><Relationship Id="rId33" Type="http://schemas.openxmlformats.org/officeDocument/2006/relationships/image" Target="../media/image2360.png"/><Relationship Id="rId38" Type="http://schemas.openxmlformats.org/officeDocument/2006/relationships/customXml" Target="../ink/ink240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9.png"/><Relationship Id="rId7" Type="http://schemas.openxmlformats.org/officeDocument/2006/relationships/image" Target="../media/image240.png"/><Relationship Id="rId2" Type="http://schemas.openxmlformats.org/officeDocument/2006/relationships/image" Target="../media/image235.png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243.xml"/><Relationship Id="rId5" Type="http://schemas.openxmlformats.org/officeDocument/2006/relationships/image" Target="../media/image309.png"/><Relationship Id="rId4" Type="http://schemas.openxmlformats.org/officeDocument/2006/relationships/customXml" Target="../ink/ink242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customXml" Target="../ink/ink246.xml"/><Relationship Id="rId3" Type="http://schemas.openxmlformats.org/officeDocument/2006/relationships/image" Target="../media/image242.png"/><Relationship Id="rId7" Type="http://schemas.openxmlformats.org/officeDocument/2006/relationships/image" Target="../media/image246.png"/><Relationship Id="rId2" Type="http://schemas.openxmlformats.org/officeDocument/2006/relationships/customXml" Target="../ink/ink244.xml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245.xml"/><Relationship Id="rId5" Type="http://schemas.openxmlformats.org/officeDocument/2006/relationships/image" Target="../media/image239.png"/><Relationship Id="rId10" Type="http://schemas.openxmlformats.org/officeDocument/2006/relationships/customXml" Target="../ink/ink247.xml"/><Relationship Id="rId4" Type="http://schemas.openxmlformats.org/officeDocument/2006/relationships/image" Target="../media/image235.png"/><Relationship Id="rId9" Type="http://schemas.openxmlformats.org/officeDocument/2006/relationships/image" Target="../media/image252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2.png"/><Relationship Id="rId3" Type="http://schemas.openxmlformats.org/officeDocument/2006/relationships/image" Target="../media/image242.png"/><Relationship Id="rId7" Type="http://schemas.openxmlformats.org/officeDocument/2006/relationships/customXml" Target="../ink/ink250.xml"/><Relationship Id="rId2" Type="http://schemas.openxmlformats.org/officeDocument/2006/relationships/customXml" Target="../ink/ink24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6.png"/><Relationship Id="rId5" Type="http://schemas.openxmlformats.org/officeDocument/2006/relationships/customXml" Target="../ink/ink249.xml"/><Relationship Id="rId10" Type="http://schemas.openxmlformats.org/officeDocument/2006/relationships/customXml" Target="../ink/ink251.xml"/><Relationship Id="rId4" Type="http://schemas.openxmlformats.org/officeDocument/2006/relationships/image" Target="../media/image235.png"/><Relationship Id="rId9" Type="http://schemas.openxmlformats.org/officeDocument/2006/relationships/image" Target="../media/image239.png"/></Relationships>
</file>

<file path=ppt/slides/_rels/slide56.xml.rels><?xml version="1.0" encoding="UTF-8" standalone="yes"?>
<Relationships xmlns="http://schemas.openxmlformats.org/package/2006/relationships"><Relationship Id="rId26" Type="http://schemas.openxmlformats.org/officeDocument/2006/relationships/customXml" Target="../ink/ink263.xml"/><Relationship Id="rId21" Type="http://schemas.openxmlformats.org/officeDocument/2006/relationships/image" Target="../media/image2520.png"/><Relationship Id="rId42" Type="http://schemas.openxmlformats.org/officeDocument/2006/relationships/image" Target="../media/image2610.png"/><Relationship Id="rId47" Type="http://schemas.openxmlformats.org/officeDocument/2006/relationships/customXml" Target="../ink/ink274.xml"/><Relationship Id="rId63" Type="http://schemas.openxmlformats.org/officeDocument/2006/relationships/customXml" Target="../ink/ink282.xml"/><Relationship Id="rId68" Type="http://schemas.openxmlformats.org/officeDocument/2006/relationships/image" Target="../media/image2740.png"/><Relationship Id="rId2" Type="http://schemas.openxmlformats.org/officeDocument/2006/relationships/image" Target="../media/image253.png"/><Relationship Id="rId16" Type="http://schemas.openxmlformats.org/officeDocument/2006/relationships/customXml" Target="../ink/ink258.xml"/><Relationship Id="rId29" Type="http://schemas.openxmlformats.org/officeDocument/2006/relationships/image" Target="../media/image2560.png"/><Relationship Id="rId11" Type="http://schemas.openxmlformats.org/officeDocument/2006/relationships/image" Target="../media/image2470.png"/><Relationship Id="rId24" Type="http://schemas.openxmlformats.org/officeDocument/2006/relationships/customXml" Target="../ink/ink262.xml"/><Relationship Id="rId32" Type="http://schemas.openxmlformats.org/officeDocument/2006/relationships/customXml" Target="../ink/ink266.xml"/><Relationship Id="rId37" Type="http://schemas.openxmlformats.org/officeDocument/2006/relationships/customXml" Target="../ink/ink269.xml"/><Relationship Id="rId40" Type="http://schemas.openxmlformats.org/officeDocument/2006/relationships/image" Target="../media/image2600.png"/><Relationship Id="rId45" Type="http://schemas.openxmlformats.org/officeDocument/2006/relationships/customXml" Target="../ink/ink273.xml"/><Relationship Id="rId53" Type="http://schemas.openxmlformats.org/officeDocument/2006/relationships/customXml" Target="../ink/ink277.xml"/><Relationship Id="rId58" Type="http://schemas.openxmlformats.org/officeDocument/2006/relationships/image" Target="../media/image2690.png"/><Relationship Id="rId66" Type="http://schemas.openxmlformats.org/officeDocument/2006/relationships/image" Target="../media/image2730.png"/><Relationship Id="rId74" Type="http://schemas.openxmlformats.org/officeDocument/2006/relationships/image" Target="../media/image2770.png"/><Relationship Id="rId5" Type="http://schemas.openxmlformats.org/officeDocument/2006/relationships/image" Target="../media/image2440.png"/><Relationship Id="rId61" Type="http://schemas.openxmlformats.org/officeDocument/2006/relationships/customXml" Target="../ink/ink281.xml"/><Relationship Id="rId19" Type="http://schemas.openxmlformats.org/officeDocument/2006/relationships/image" Target="../media/image2510.png"/><Relationship Id="rId14" Type="http://schemas.openxmlformats.org/officeDocument/2006/relationships/customXml" Target="../ink/ink257.xml"/><Relationship Id="rId22" Type="http://schemas.openxmlformats.org/officeDocument/2006/relationships/customXml" Target="../ink/ink261.xml"/><Relationship Id="rId27" Type="http://schemas.openxmlformats.org/officeDocument/2006/relationships/image" Target="../media/image2550.png"/><Relationship Id="rId30" Type="http://schemas.openxmlformats.org/officeDocument/2006/relationships/customXml" Target="../ink/ink265.xml"/><Relationship Id="rId35" Type="http://schemas.openxmlformats.org/officeDocument/2006/relationships/image" Target="../media/image2580.png"/><Relationship Id="rId43" Type="http://schemas.openxmlformats.org/officeDocument/2006/relationships/customXml" Target="../ink/ink272.xml"/><Relationship Id="rId48" Type="http://schemas.openxmlformats.org/officeDocument/2006/relationships/image" Target="../media/image2640.png"/><Relationship Id="rId56" Type="http://schemas.openxmlformats.org/officeDocument/2006/relationships/image" Target="../media/image2680.png"/><Relationship Id="rId64" Type="http://schemas.openxmlformats.org/officeDocument/2006/relationships/image" Target="../media/image2720.png"/><Relationship Id="rId69" Type="http://schemas.openxmlformats.org/officeDocument/2006/relationships/customXml" Target="../ink/ink285.xml"/><Relationship Id="rId8" Type="http://schemas.openxmlformats.org/officeDocument/2006/relationships/customXml" Target="../ink/ink254.xml"/><Relationship Id="rId51" Type="http://schemas.openxmlformats.org/officeDocument/2006/relationships/customXml" Target="../ink/ink276.xml"/><Relationship Id="rId72" Type="http://schemas.openxmlformats.org/officeDocument/2006/relationships/image" Target="../media/image2760.png"/><Relationship Id="rId3" Type="http://schemas.openxmlformats.org/officeDocument/2006/relationships/image" Target="../media/image254.png"/><Relationship Id="rId12" Type="http://schemas.openxmlformats.org/officeDocument/2006/relationships/customXml" Target="../ink/ink256.xml"/><Relationship Id="rId17" Type="http://schemas.openxmlformats.org/officeDocument/2006/relationships/image" Target="../media/image2500.png"/><Relationship Id="rId25" Type="http://schemas.openxmlformats.org/officeDocument/2006/relationships/image" Target="../media/image2540.png"/><Relationship Id="rId33" Type="http://schemas.openxmlformats.org/officeDocument/2006/relationships/image" Target="../media/image257.png"/><Relationship Id="rId38" Type="http://schemas.openxmlformats.org/officeDocument/2006/relationships/image" Target="../media/image2590.png"/><Relationship Id="rId46" Type="http://schemas.openxmlformats.org/officeDocument/2006/relationships/image" Target="../media/image2630.png"/><Relationship Id="rId59" Type="http://schemas.openxmlformats.org/officeDocument/2006/relationships/customXml" Target="../ink/ink280.xml"/><Relationship Id="rId67" Type="http://schemas.openxmlformats.org/officeDocument/2006/relationships/customXml" Target="../ink/ink284.xml"/><Relationship Id="rId20" Type="http://schemas.openxmlformats.org/officeDocument/2006/relationships/customXml" Target="../ink/ink260.xml"/><Relationship Id="rId41" Type="http://schemas.openxmlformats.org/officeDocument/2006/relationships/customXml" Target="../ink/ink271.xml"/><Relationship Id="rId54" Type="http://schemas.openxmlformats.org/officeDocument/2006/relationships/image" Target="../media/image2670.png"/><Relationship Id="rId62" Type="http://schemas.openxmlformats.org/officeDocument/2006/relationships/image" Target="../media/image2710.png"/><Relationship Id="rId70" Type="http://schemas.openxmlformats.org/officeDocument/2006/relationships/image" Target="../media/image2750.png"/><Relationship Id="rId75" Type="http://schemas.openxmlformats.org/officeDocument/2006/relationships/customXml" Target="../ink/ink288.xml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253.xml"/><Relationship Id="rId15" Type="http://schemas.openxmlformats.org/officeDocument/2006/relationships/image" Target="../media/image2490.png"/><Relationship Id="rId23" Type="http://schemas.openxmlformats.org/officeDocument/2006/relationships/image" Target="../media/image2530.png"/><Relationship Id="rId28" Type="http://schemas.openxmlformats.org/officeDocument/2006/relationships/customXml" Target="../ink/ink264.xml"/><Relationship Id="rId36" Type="http://schemas.openxmlformats.org/officeDocument/2006/relationships/customXml" Target="../ink/ink268.xml"/><Relationship Id="rId49" Type="http://schemas.openxmlformats.org/officeDocument/2006/relationships/customXml" Target="../ink/ink275.xml"/><Relationship Id="rId57" Type="http://schemas.openxmlformats.org/officeDocument/2006/relationships/customXml" Target="../ink/ink279.xml"/><Relationship Id="rId10" Type="http://schemas.openxmlformats.org/officeDocument/2006/relationships/customXml" Target="../ink/ink255.xml"/><Relationship Id="rId31" Type="http://schemas.openxmlformats.org/officeDocument/2006/relationships/image" Target="../media/image2320.png"/><Relationship Id="rId44" Type="http://schemas.openxmlformats.org/officeDocument/2006/relationships/image" Target="../media/image2620.png"/><Relationship Id="rId52" Type="http://schemas.openxmlformats.org/officeDocument/2006/relationships/image" Target="../media/image2660.png"/><Relationship Id="rId60" Type="http://schemas.openxmlformats.org/officeDocument/2006/relationships/image" Target="../media/image2700.png"/><Relationship Id="rId65" Type="http://schemas.openxmlformats.org/officeDocument/2006/relationships/customXml" Target="../ink/ink283.xml"/><Relationship Id="rId73" Type="http://schemas.openxmlformats.org/officeDocument/2006/relationships/customXml" Target="../ink/ink287.xml"/><Relationship Id="rId4" Type="http://schemas.openxmlformats.org/officeDocument/2006/relationships/customXml" Target="../ink/ink252.xml"/><Relationship Id="rId9" Type="http://schemas.openxmlformats.org/officeDocument/2006/relationships/image" Target="../media/image2460.png"/><Relationship Id="rId13" Type="http://schemas.openxmlformats.org/officeDocument/2006/relationships/image" Target="../media/image2480.png"/><Relationship Id="rId18" Type="http://schemas.openxmlformats.org/officeDocument/2006/relationships/customXml" Target="../ink/ink259.xml"/><Relationship Id="rId39" Type="http://schemas.openxmlformats.org/officeDocument/2006/relationships/customXml" Target="../ink/ink270.xml"/><Relationship Id="rId34" Type="http://schemas.openxmlformats.org/officeDocument/2006/relationships/customXml" Target="../ink/ink267.xml"/><Relationship Id="rId50" Type="http://schemas.openxmlformats.org/officeDocument/2006/relationships/image" Target="../media/image2650.png"/><Relationship Id="rId55" Type="http://schemas.openxmlformats.org/officeDocument/2006/relationships/customXml" Target="../ink/ink278.xml"/><Relationship Id="rId76" Type="http://schemas.openxmlformats.org/officeDocument/2006/relationships/image" Target="../media/image2780.png"/><Relationship Id="rId7" Type="http://schemas.openxmlformats.org/officeDocument/2006/relationships/image" Target="../media/image2450.png"/><Relationship Id="rId71" Type="http://schemas.openxmlformats.org/officeDocument/2006/relationships/customXml" Target="../ink/ink286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customXml" Target="../ink/ink291.xml"/><Relationship Id="rId13" Type="http://schemas.openxmlformats.org/officeDocument/2006/relationships/image" Target="../media/image2840.png"/><Relationship Id="rId3" Type="http://schemas.openxmlformats.org/officeDocument/2006/relationships/image" Target="../media/image256.png"/><Relationship Id="rId7" Type="http://schemas.openxmlformats.org/officeDocument/2006/relationships/image" Target="../media/image2820.png"/><Relationship Id="rId12" Type="http://schemas.openxmlformats.org/officeDocument/2006/relationships/customXml" Target="../ink/ink293.xml"/><Relationship Id="rId2" Type="http://schemas.openxmlformats.org/officeDocument/2006/relationships/image" Target="../media/image255.png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290.xml"/><Relationship Id="rId11" Type="http://schemas.openxmlformats.org/officeDocument/2006/relationships/image" Target="../media/image2830.png"/><Relationship Id="rId5" Type="http://schemas.openxmlformats.org/officeDocument/2006/relationships/image" Target="../media/image2810.png"/><Relationship Id="rId15" Type="http://schemas.openxmlformats.org/officeDocument/2006/relationships/image" Target="../media/image2850.png"/><Relationship Id="rId10" Type="http://schemas.openxmlformats.org/officeDocument/2006/relationships/customXml" Target="../ink/ink292.xml"/><Relationship Id="rId4" Type="http://schemas.openxmlformats.org/officeDocument/2006/relationships/customXml" Target="../ink/ink289.xml"/><Relationship Id="rId9" Type="http://schemas.openxmlformats.org/officeDocument/2006/relationships/image" Target="../media/image2280.png"/><Relationship Id="rId14" Type="http://schemas.openxmlformats.org/officeDocument/2006/relationships/customXml" Target="../ink/ink294.xml"/></Relationships>
</file>

<file path=ppt/slides/_rels/slide58.xml.rels><?xml version="1.0" encoding="UTF-8" standalone="yes"?>
<Relationships xmlns="http://schemas.openxmlformats.org/package/2006/relationships"><Relationship Id="rId26" Type="http://schemas.openxmlformats.org/officeDocument/2006/relationships/customXml" Target="../ink/ink305.xml"/><Relationship Id="rId21" Type="http://schemas.openxmlformats.org/officeDocument/2006/relationships/customXml" Target="../ink/ink303.xml"/><Relationship Id="rId42" Type="http://schemas.openxmlformats.org/officeDocument/2006/relationships/image" Target="../media/image3070.png"/><Relationship Id="rId47" Type="http://schemas.openxmlformats.org/officeDocument/2006/relationships/customXml" Target="../ink/ink316.xml"/><Relationship Id="rId63" Type="http://schemas.openxmlformats.org/officeDocument/2006/relationships/customXml" Target="../ink/ink324.xml"/><Relationship Id="rId68" Type="http://schemas.openxmlformats.org/officeDocument/2006/relationships/image" Target="../media/image320.png"/><Relationship Id="rId84" Type="http://schemas.openxmlformats.org/officeDocument/2006/relationships/image" Target="../media/image327.png"/><Relationship Id="rId89" Type="http://schemas.openxmlformats.org/officeDocument/2006/relationships/customXml" Target="../ink/ink337.xml"/><Relationship Id="rId16" Type="http://schemas.openxmlformats.org/officeDocument/2006/relationships/image" Target="../media/image2940.png"/><Relationship Id="rId11" Type="http://schemas.openxmlformats.org/officeDocument/2006/relationships/customXml" Target="../ink/ink298.xml"/><Relationship Id="rId32" Type="http://schemas.openxmlformats.org/officeDocument/2006/relationships/customXml" Target="../ink/ink308.xml"/><Relationship Id="rId37" Type="http://schemas.openxmlformats.org/officeDocument/2006/relationships/image" Target="../media/image3050.png"/><Relationship Id="rId53" Type="http://schemas.openxmlformats.org/officeDocument/2006/relationships/customXml" Target="../ink/ink319.xml"/><Relationship Id="rId58" Type="http://schemas.openxmlformats.org/officeDocument/2006/relationships/image" Target="../media/image3150.png"/><Relationship Id="rId74" Type="http://schemas.openxmlformats.org/officeDocument/2006/relationships/image" Target="../media/image322.png"/><Relationship Id="rId79" Type="http://schemas.openxmlformats.org/officeDocument/2006/relationships/customXml" Target="../ink/ink332.xml"/><Relationship Id="rId5" Type="http://schemas.openxmlformats.org/officeDocument/2006/relationships/customXml" Target="../ink/ink295.xml"/><Relationship Id="rId90" Type="http://schemas.openxmlformats.org/officeDocument/2006/relationships/image" Target="../media/image330.png"/><Relationship Id="rId22" Type="http://schemas.openxmlformats.org/officeDocument/2006/relationships/image" Target="../media/image2970.png"/><Relationship Id="rId27" Type="http://schemas.openxmlformats.org/officeDocument/2006/relationships/image" Target="../media/image3000.png"/><Relationship Id="rId43" Type="http://schemas.openxmlformats.org/officeDocument/2006/relationships/customXml" Target="../ink/ink314.xml"/><Relationship Id="rId48" Type="http://schemas.openxmlformats.org/officeDocument/2006/relationships/image" Target="../media/image3100.png"/><Relationship Id="rId64" Type="http://schemas.openxmlformats.org/officeDocument/2006/relationships/image" Target="../media/image318.png"/><Relationship Id="rId69" Type="http://schemas.openxmlformats.org/officeDocument/2006/relationships/customXml" Target="../ink/ink327.xml"/><Relationship Id="rId8" Type="http://schemas.openxmlformats.org/officeDocument/2006/relationships/image" Target="../media/image2900.png"/><Relationship Id="rId51" Type="http://schemas.openxmlformats.org/officeDocument/2006/relationships/customXml" Target="../ink/ink318.xml"/><Relationship Id="rId72" Type="http://schemas.openxmlformats.org/officeDocument/2006/relationships/image" Target="../media/image2460.png"/><Relationship Id="rId80" Type="http://schemas.openxmlformats.org/officeDocument/2006/relationships/image" Target="../media/image325.png"/><Relationship Id="rId85" Type="http://schemas.openxmlformats.org/officeDocument/2006/relationships/customXml" Target="../ink/ink335.xml"/><Relationship Id="rId93" Type="http://schemas.openxmlformats.org/officeDocument/2006/relationships/customXml" Target="../ink/ink339.xml"/><Relationship Id="rId3" Type="http://schemas.openxmlformats.org/officeDocument/2006/relationships/image" Target="../media/image259.png"/><Relationship Id="rId12" Type="http://schemas.openxmlformats.org/officeDocument/2006/relationships/image" Target="../media/image2920.png"/><Relationship Id="rId17" Type="http://schemas.openxmlformats.org/officeDocument/2006/relationships/customXml" Target="../ink/ink301.xml"/><Relationship Id="rId25" Type="http://schemas.openxmlformats.org/officeDocument/2006/relationships/image" Target="../media/image261.png"/><Relationship Id="rId33" Type="http://schemas.openxmlformats.org/officeDocument/2006/relationships/image" Target="../media/image3030.png"/><Relationship Id="rId38" Type="http://schemas.openxmlformats.org/officeDocument/2006/relationships/customXml" Target="../ink/ink311.xml"/><Relationship Id="rId46" Type="http://schemas.openxmlformats.org/officeDocument/2006/relationships/image" Target="../media/image3090.png"/><Relationship Id="rId59" Type="http://schemas.openxmlformats.org/officeDocument/2006/relationships/customXml" Target="../ink/ink322.xml"/><Relationship Id="rId67" Type="http://schemas.openxmlformats.org/officeDocument/2006/relationships/customXml" Target="../ink/ink326.xml"/><Relationship Id="rId20" Type="http://schemas.openxmlformats.org/officeDocument/2006/relationships/image" Target="../media/image2960.png"/><Relationship Id="rId41" Type="http://schemas.openxmlformats.org/officeDocument/2006/relationships/customXml" Target="../ink/ink313.xml"/><Relationship Id="rId54" Type="http://schemas.openxmlformats.org/officeDocument/2006/relationships/image" Target="../media/image3130.png"/><Relationship Id="rId62" Type="http://schemas.openxmlformats.org/officeDocument/2006/relationships/image" Target="../media/image3170.png"/><Relationship Id="rId70" Type="http://schemas.openxmlformats.org/officeDocument/2006/relationships/image" Target="../media/image321.png"/><Relationship Id="rId75" Type="http://schemas.openxmlformats.org/officeDocument/2006/relationships/customXml" Target="../ink/ink330.xml"/><Relationship Id="rId83" Type="http://schemas.openxmlformats.org/officeDocument/2006/relationships/customXml" Target="../ink/ink334.xml"/><Relationship Id="rId88" Type="http://schemas.openxmlformats.org/officeDocument/2006/relationships/image" Target="../media/image329.png"/><Relationship Id="rId91" Type="http://schemas.openxmlformats.org/officeDocument/2006/relationships/customXml" Target="../ink/ink33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90.png"/><Relationship Id="rId15" Type="http://schemas.openxmlformats.org/officeDocument/2006/relationships/customXml" Target="../ink/ink300.xml"/><Relationship Id="rId23" Type="http://schemas.openxmlformats.org/officeDocument/2006/relationships/customXml" Target="../ink/ink304.xml"/><Relationship Id="rId28" Type="http://schemas.openxmlformats.org/officeDocument/2006/relationships/customXml" Target="../ink/ink306.xml"/><Relationship Id="rId36" Type="http://schemas.openxmlformats.org/officeDocument/2006/relationships/customXml" Target="../ink/ink310.xml"/><Relationship Id="rId49" Type="http://schemas.openxmlformats.org/officeDocument/2006/relationships/customXml" Target="../ink/ink317.xml"/><Relationship Id="rId57" Type="http://schemas.openxmlformats.org/officeDocument/2006/relationships/customXml" Target="../ink/ink321.xml"/><Relationship Id="rId10" Type="http://schemas.openxmlformats.org/officeDocument/2006/relationships/image" Target="../media/image2910.png"/><Relationship Id="rId31" Type="http://schemas.openxmlformats.org/officeDocument/2006/relationships/image" Target="../media/image3020.png"/><Relationship Id="rId44" Type="http://schemas.openxmlformats.org/officeDocument/2006/relationships/image" Target="../media/image3080.png"/><Relationship Id="rId52" Type="http://schemas.openxmlformats.org/officeDocument/2006/relationships/image" Target="../media/image3120.png"/><Relationship Id="rId60" Type="http://schemas.openxmlformats.org/officeDocument/2006/relationships/image" Target="../media/image3160.png"/><Relationship Id="rId65" Type="http://schemas.openxmlformats.org/officeDocument/2006/relationships/customXml" Target="../ink/ink325.xml"/><Relationship Id="rId73" Type="http://schemas.openxmlformats.org/officeDocument/2006/relationships/customXml" Target="../ink/ink329.xml"/><Relationship Id="rId78" Type="http://schemas.openxmlformats.org/officeDocument/2006/relationships/image" Target="../media/image324.png"/><Relationship Id="rId81" Type="http://schemas.openxmlformats.org/officeDocument/2006/relationships/customXml" Target="../ink/ink333.xml"/><Relationship Id="rId86" Type="http://schemas.openxmlformats.org/officeDocument/2006/relationships/image" Target="../media/image328.png"/><Relationship Id="rId94" Type="http://schemas.openxmlformats.org/officeDocument/2006/relationships/image" Target="../media/image332.png"/><Relationship Id="rId4" Type="http://schemas.openxmlformats.org/officeDocument/2006/relationships/image" Target="../media/image260.png"/><Relationship Id="rId9" Type="http://schemas.openxmlformats.org/officeDocument/2006/relationships/customXml" Target="../ink/ink297.xml"/><Relationship Id="rId13" Type="http://schemas.openxmlformats.org/officeDocument/2006/relationships/customXml" Target="../ink/ink299.xml"/><Relationship Id="rId18" Type="http://schemas.openxmlformats.org/officeDocument/2006/relationships/image" Target="../media/image2950.png"/><Relationship Id="rId39" Type="http://schemas.openxmlformats.org/officeDocument/2006/relationships/customXml" Target="../ink/ink312.xml"/><Relationship Id="rId34" Type="http://schemas.openxmlformats.org/officeDocument/2006/relationships/customXml" Target="../ink/ink309.xml"/><Relationship Id="rId50" Type="http://schemas.openxmlformats.org/officeDocument/2006/relationships/image" Target="../media/image3110.png"/><Relationship Id="rId55" Type="http://schemas.openxmlformats.org/officeDocument/2006/relationships/customXml" Target="../ink/ink320.xml"/><Relationship Id="rId76" Type="http://schemas.openxmlformats.org/officeDocument/2006/relationships/image" Target="../media/image323.png"/><Relationship Id="rId7" Type="http://schemas.openxmlformats.org/officeDocument/2006/relationships/customXml" Target="../ink/ink296.xml"/><Relationship Id="rId71" Type="http://schemas.openxmlformats.org/officeDocument/2006/relationships/customXml" Target="../ink/ink328.xml"/><Relationship Id="rId92" Type="http://schemas.openxmlformats.org/officeDocument/2006/relationships/image" Target="../media/image331.png"/><Relationship Id="rId2" Type="http://schemas.openxmlformats.org/officeDocument/2006/relationships/image" Target="../media/image258.png"/><Relationship Id="rId29" Type="http://schemas.openxmlformats.org/officeDocument/2006/relationships/image" Target="../media/image3010.png"/><Relationship Id="rId24" Type="http://schemas.openxmlformats.org/officeDocument/2006/relationships/image" Target="../media/image2980.png"/><Relationship Id="rId40" Type="http://schemas.openxmlformats.org/officeDocument/2006/relationships/image" Target="../media/image3060.png"/><Relationship Id="rId45" Type="http://schemas.openxmlformats.org/officeDocument/2006/relationships/customXml" Target="../ink/ink315.xml"/><Relationship Id="rId66" Type="http://schemas.openxmlformats.org/officeDocument/2006/relationships/image" Target="../media/image319.png"/><Relationship Id="rId87" Type="http://schemas.openxmlformats.org/officeDocument/2006/relationships/customXml" Target="../ink/ink336.xml"/><Relationship Id="rId61" Type="http://schemas.openxmlformats.org/officeDocument/2006/relationships/customXml" Target="../ink/ink323.xml"/><Relationship Id="rId82" Type="http://schemas.openxmlformats.org/officeDocument/2006/relationships/image" Target="../media/image326.png"/><Relationship Id="rId19" Type="http://schemas.openxmlformats.org/officeDocument/2006/relationships/customXml" Target="../ink/ink302.xml"/><Relationship Id="rId14" Type="http://schemas.openxmlformats.org/officeDocument/2006/relationships/image" Target="../media/image2930.png"/><Relationship Id="rId30" Type="http://schemas.openxmlformats.org/officeDocument/2006/relationships/customXml" Target="../ink/ink307.xml"/><Relationship Id="rId35" Type="http://schemas.openxmlformats.org/officeDocument/2006/relationships/image" Target="../media/image3040.png"/><Relationship Id="rId56" Type="http://schemas.openxmlformats.org/officeDocument/2006/relationships/image" Target="../media/image3140.png"/><Relationship Id="rId77" Type="http://schemas.openxmlformats.org/officeDocument/2006/relationships/customXml" Target="../ink/ink331.xml"/></Relationships>
</file>

<file path=ppt/slides/_rels/slide5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39.png"/><Relationship Id="rId18" Type="http://schemas.openxmlformats.org/officeDocument/2006/relationships/customXml" Target="../ink/ink347.xml"/><Relationship Id="rId26" Type="http://schemas.openxmlformats.org/officeDocument/2006/relationships/customXml" Target="../ink/ink351.xml"/><Relationship Id="rId39" Type="http://schemas.openxmlformats.org/officeDocument/2006/relationships/image" Target="../media/image352.png"/><Relationship Id="rId21" Type="http://schemas.openxmlformats.org/officeDocument/2006/relationships/image" Target="../media/image343.png"/><Relationship Id="rId34" Type="http://schemas.openxmlformats.org/officeDocument/2006/relationships/customXml" Target="../ink/ink355.xml"/><Relationship Id="rId42" Type="http://schemas.openxmlformats.org/officeDocument/2006/relationships/customXml" Target="../ink/ink359.xml"/><Relationship Id="rId47" Type="http://schemas.openxmlformats.org/officeDocument/2006/relationships/image" Target="../media/image356.png"/><Relationship Id="rId50" Type="http://schemas.openxmlformats.org/officeDocument/2006/relationships/customXml" Target="../ink/ink363.xml"/><Relationship Id="rId7" Type="http://schemas.openxmlformats.org/officeDocument/2006/relationships/image" Target="../media/image336.png"/><Relationship Id="rId2" Type="http://schemas.openxmlformats.org/officeDocument/2006/relationships/image" Target="../media/image262.png"/><Relationship Id="rId16" Type="http://schemas.openxmlformats.org/officeDocument/2006/relationships/customXml" Target="../ink/ink346.xml"/><Relationship Id="rId29" Type="http://schemas.openxmlformats.org/officeDocument/2006/relationships/image" Target="../media/image347.png"/><Relationship Id="rId11" Type="http://schemas.openxmlformats.org/officeDocument/2006/relationships/image" Target="../media/image338.png"/><Relationship Id="rId24" Type="http://schemas.openxmlformats.org/officeDocument/2006/relationships/customXml" Target="../ink/ink350.xml"/><Relationship Id="rId32" Type="http://schemas.openxmlformats.org/officeDocument/2006/relationships/customXml" Target="../ink/ink354.xml"/><Relationship Id="rId37" Type="http://schemas.openxmlformats.org/officeDocument/2006/relationships/image" Target="../media/image351.png"/><Relationship Id="rId40" Type="http://schemas.openxmlformats.org/officeDocument/2006/relationships/customXml" Target="../ink/ink358.xml"/><Relationship Id="rId45" Type="http://schemas.openxmlformats.org/officeDocument/2006/relationships/image" Target="../media/image355.png"/><Relationship Id="rId53" Type="http://schemas.openxmlformats.org/officeDocument/2006/relationships/image" Target="../media/image359.png"/><Relationship Id="rId5" Type="http://schemas.openxmlformats.org/officeDocument/2006/relationships/image" Target="../media/image335.png"/><Relationship Id="rId10" Type="http://schemas.openxmlformats.org/officeDocument/2006/relationships/customXml" Target="../ink/ink343.xml"/><Relationship Id="rId19" Type="http://schemas.openxmlformats.org/officeDocument/2006/relationships/image" Target="../media/image342.png"/><Relationship Id="rId31" Type="http://schemas.openxmlformats.org/officeDocument/2006/relationships/image" Target="../media/image348.png"/><Relationship Id="rId44" Type="http://schemas.openxmlformats.org/officeDocument/2006/relationships/customXml" Target="../ink/ink360.xml"/><Relationship Id="rId52" Type="http://schemas.openxmlformats.org/officeDocument/2006/relationships/customXml" Target="../ink/ink364.xml"/><Relationship Id="rId4" Type="http://schemas.openxmlformats.org/officeDocument/2006/relationships/customXml" Target="../ink/ink340.xml"/><Relationship Id="rId9" Type="http://schemas.openxmlformats.org/officeDocument/2006/relationships/image" Target="../media/image337.png"/><Relationship Id="rId14" Type="http://schemas.openxmlformats.org/officeDocument/2006/relationships/customXml" Target="../ink/ink345.xml"/><Relationship Id="rId22" Type="http://schemas.openxmlformats.org/officeDocument/2006/relationships/customXml" Target="../ink/ink349.xml"/><Relationship Id="rId27" Type="http://schemas.openxmlformats.org/officeDocument/2006/relationships/image" Target="../media/image346.png"/><Relationship Id="rId30" Type="http://schemas.openxmlformats.org/officeDocument/2006/relationships/customXml" Target="../ink/ink353.xml"/><Relationship Id="rId35" Type="http://schemas.openxmlformats.org/officeDocument/2006/relationships/image" Target="../media/image350.png"/><Relationship Id="rId43" Type="http://schemas.openxmlformats.org/officeDocument/2006/relationships/image" Target="../media/image354.png"/><Relationship Id="rId48" Type="http://schemas.openxmlformats.org/officeDocument/2006/relationships/customXml" Target="../ink/ink362.xml"/><Relationship Id="rId8" Type="http://schemas.openxmlformats.org/officeDocument/2006/relationships/customXml" Target="../ink/ink342.xml"/><Relationship Id="rId51" Type="http://schemas.openxmlformats.org/officeDocument/2006/relationships/image" Target="../media/image358.png"/><Relationship Id="rId3" Type="http://schemas.openxmlformats.org/officeDocument/2006/relationships/image" Target="../media/image263.png"/><Relationship Id="rId12" Type="http://schemas.openxmlformats.org/officeDocument/2006/relationships/customXml" Target="../ink/ink344.xml"/><Relationship Id="rId17" Type="http://schemas.openxmlformats.org/officeDocument/2006/relationships/image" Target="../media/image341.png"/><Relationship Id="rId25" Type="http://schemas.openxmlformats.org/officeDocument/2006/relationships/image" Target="../media/image345.png"/><Relationship Id="rId33" Type="http://schemas.openxmlformats.org/officeDocument/2006/relationships/image" Target="../media/image349.png"/><Relationship Id="rId38" Type="http://schemas.openxmlformats.org/officeDocument/2006/relationships/customXml" Target="../ink/ink357.xml"/><Relationship Id="rId46" Type="http://schemas.openxmlformats.org/officeDocument/2006/relationships/customXml" Target="../ink/ink361.xml"/><Relationship Id="rId20" Type="http://schemas.openxmlformats.org/officeDocument/2006/relationships/customXml" Target="../ink/ink348.xml"/><Relationship Id="rId41" Type="http://schemas.openxmlformats.org/officeDocument/2006/relationships/image" Target="../media/image353.png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341.xml"/><Relationship Id="rId15" Type="http://schemas.openxmlformats.org/officeDocument/2006/relationships/image" Target="../media/image340.png"/><Relationship Id="rId23" Type="http://schemas.openxmlformats.org/officeDocument/2006/relationships/image" Target="../media/image344.png"/><Relationship Id="rId28" Type="http://schemas.openxmlformats.org/officeDocument/2006/relationships/customXml" Target="../ink/ink352.xml"/><Relationship Id="rId36" Type="http://schemas.openxmlformats.org/officeDocument/2006/relationships/customXml" Target="../ink/ink356.xml"/><Relationship Id="rId49" Type="http://schemas.openxmlformats.org/officeDocument/2006/relationships/image" Target="../media/image35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13" Type="http://schemas.openxmlformats.org/officeDocument/2006/relationships/customXml" Target="../ink/ink369.xml"/><Relationship Id="rId18" Type="http://schemas.openxmlformats.org/officeDocument/2006/relationships/image" Target="../media/image368.png"/><Relationship Id="rId26" Type="http://schemas.openxmlformats.org/officeDocument/2006/relationships/image" Target="../media/image269.png"/><Relationship Id="rId39" Type="http://schemas.openxmlformats.org/officeDocument/2006/relationships/image" Target="../media/image290.png"/><Relationship Id="rId21" Type="http://schemas.openxmlformats.org/officeDocument/2006/relationships/customXml" Target="../ink/ink373.xml"/><Relationship Id="rId34" Type="http://schemas.openxmlformats.org/officeDocument/2006/relationships/image" Target="../media/image283.png"/><Relationship Id="rId42" Type="http://schemas.openxmlformats.org/officeDocument/2006/relationships/image" Target="../media/image292.png"/><Relationship Id="rId7" Type="http://schemas.openxmlformats.org/officeDocument/2006/relationships/customXml" Target="../ink/ink366.xml"/><Relationship Id="rId2" Type="http://schemas.openxmlformats.org/officeDocument/2006/relationships/image" Target="../media/image264.png"/><Relationship Id="rId16" Type="http://schemas.openxmlformats.org/officeDocument/2006/relationships/image" Target="../media/image367.png"/><Relationship Id="rId20" Type="http://schemas.openxmlformats.org/officeDocument/2006/relationships/image" Target="../media/image267.png"/><Relationship Id="rId29" Type="http://schemas.openxmlformats.org/officeDocument/2006/relationships/customXml" Target="../ink/ink377.xml"/><Relationship Id="rId41" Type="http://schemas.openxmlformats.org/officeDocument/2006/relationships/customXml" Target="../ink/ink38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6.png"/><Relationship Id="rId11" Type="http://schemas.openxmlformats.org/officeDocument/2006/relationships/customXml" Target="../ink/ink368.xml"/><Relationship Id="rId24" Type="http://schemas.openxmlformats.org/officeDocument/2006/relationships/image" Target="../media/image268.png"/><Relationship Id="rId32" Type="http://schemas.openxmlformats.org/officeDocument/2006/relationships/image" Target="../media/image280.png"/><Relationship Id="rId37" Type="http://schemas.openxmlformats.org/officeDocument/2006/relationships/customXml" Target="../ink/ink381.xml"/><Relationship Id="rId40" Type="http://schemas.openxmlformats.org/officeDocument/2006/relationships/image" Target="../media/image291.png"/><Relationship Id="rId5" Type="http://schemas.openxmlformats.org/officeDocument/2006/relationships/customXml" Target="../ink/ink365.xml"/><Relationship Id="rId15" Type="http://schemas.openxmlformats.org/officeDocument/2006/relationships/customXml" Target="../ink/ink370.xml"/><Relationship Id="rId23" Type="http://schemas.openxmlformats.org/officeDocument/2006/relationships/customXml" Target="../ink/ink374.xml"/><Relationship Id="rId28" Type="http://schemas.openxmlformats.org/officeDocument/2006/relationships/image" Target="../media/image270.png"/><Relationship Id="rId36" Type="http://schemas.openxmlformats.org/officeDocument/2006/relationships/image" Target="../media/image286.png"/><Relationship Id="rId10" Type="http://schemas.openxmlformats.org/officeDocument/2006/relationships/image" Target="../media/image364.png"/><Relationship Id="rId19" Type="http://schemas.openxmlformats.org/officeDocument/2006/relationships/customXml" Target="../ink/ink372.xml"/><Relationship Id="rId31" Type="http://schemas.openxmlformats.org/officeDocument/2006/relationships/customXml" Target="../ink/ink378.xml"/><Relationship Id="rId4" Type="http://schemas.openxmlformats.org/officeDocument/2006/relationships/image" Target="../media/image266.png"/><Relationship Id="rId9" Type="http://schemas.openxmlformats.org/officeDocument/2006/relationships/customXml" Target="../ink/ink367.xml"/><Relationship Id="rId14" Type="http://schemas.openxmlformats.org/officeDocument/2006/relationships/image" Target="../media/image366.png"/><Relationship Id="rId22" Type="http://schemas.openxmlformats.org/officeDocument/2006/relationships/image" Target="../media/image370.png"/><Relationship Id="rId27" Type="http://schemas.openxmlformats.org/officeDocument/2006/relationships/customXml" Target="../ink/ink376.xml"/><Relationship Id="rId30" Type="http://schemas.openxmlformats.org/officeDocument/2006/relationships/image" Target="../media/image271.png"/><Relationship Id="rId35" Type="http://schemas.openxmlformats.org/officeDocument/2006/relationships/customXml" Target="../ink/ink380.xml"/><Relationship Id="rId8" Type="http://schemas.openxmlformats.org/officeDocument/2006/relationships/image" Target="../media/image363.png"/><Relationship Id="rId3" Type="http://schemas.openxmlformats.org/officeDocument/2006/relationships/image" Target="../media/image265.png"/><Relationship Id="rId12" Type="http://schemas.openxmlformats.org/officeDocument/2006/relationships/image" Target="../media/image365.png"/><Relationship Id="rId17" Type="http://schemas.openxmlformats.org/officeDocument/2006/relationships/customXml" Target="../ink/ink371.xml"/><Relationship Id="rId25" Type="http://schemas.openxmlformats.org/officeDocument/2006/relationships/customXml" Target="../ink/ink375.xml"/><Relationship Id="rId33" Type="http://schemas.openxmlformats.org/officeDocument/2006/relationships/customXml" Target="../ink/ink379.xml"/><Relationship Id="rId38" Type="http://schemas.openxmlformats.org/officeDocument/2006/relationships/image" Target="../media/image288.png"/></Relationships>
</file>

<file path=ppt/slides/_rels/slide61.xml.rels><?xml version="1.0" encoding="UTF-8" standalone="yes"?>
<Relationships xmlns="http://schemas.openxmlformats.org/package/2006/relationships"><Relationship Id="rId13" Type="http://schemas.openxmlformats.org/officeDocument/2006/relationships/customXml" Target="../ink/ink388.xml"/><Relationship Id="rId18" Type="http://schemas.openxmlformats.org/officeDocument/2006/relationships/image" Target="../media/image388.png"/><Relationship Id="rId26" Type="http://schemas.openxmlformats.org/officeDocument/2006/relationships/image" Target="../media/image392.png"/><Relationship Id="rId21" Type="http://schemas.openxmlformats.org/officeDocument/2006/relationships/customXml" Target="../ink/ink392.xml"/><Relationship Id="rId34" Type="http://schemas.openxmlformats.org/officeDocument/2006/relationships/image" Target="../media/image396.png"/><Relationship Id="rId7" Type="http://schemas.openxmlformats.org/officeDocument/2006/relationships/customXml" Target="../ink/ink385.xml"/><Relationship Id="rId12" Type="http://schemas.openxmlformats.org/officeDocument/2006/relationships/image" Target="../media/image385.png"/><Relationship Id="rId17" Type="http://schemas.openxmlformats.org/officeDocument/2006/relationships/customXml" Target="../ink/ink390.xml"/><Relationship Id="rId25" Type="http://schemas.openxmlformats.org/officeDocument/2006/relationships/customXml" Target="../ink/ink394.xml"/><Relationship Id="rId33" Type="http://schemas.openxmlformats.org/officeDocument/2006/relationships/customXml" Target="../ink/ink398.xml"/><Relationship Id="rId38" Type="http://schemas.openxmlformats.org/officeDocument/2006/relationships/image" Target="../media/image398.png"/><Relationship Id="rId2" Type="http://schemas.openxmlformats.org/officeDocument/2006/relationships/image" Target="../media/image293.png"/><Relationship Id="rId16" Type="http://schemas.openxmlformats.org/officeDocument/2006/relationships/image" Target="../media/image387.png"/><Relationship Id="rId20" Type="http://schemas.openxmlformats.org/officeDocument/2006/relationships/image" Target="../media/image389.png"/><Relationship Id="rId29" Type="http://schemas.openxmlformats.org/officeDocument/2006/relationships/customXml" Target="../ink/ink39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82.png"/><Relationship Id="rId11" Type="http://schemas.openxmlformats.org/officeDocument/2006/relationships/customXml" Target="../ink/ink387.xml"/><Relationship Id="rId24" Type="http://schemas.openxmlformats.org/officeDocument/2006/relationships/image" Target="../media/image391.png"/><Relationship Id="rId32" Type="http://schemas.openxmlformats.org/officeDocument/2006/relationships/image" Target="../media/image395.png"/><Relationship Id="rId37" Type="http://schemas.openxmlformats.org/officeDocument/2006/relationships/customXml" Target="../ink/ink400.xml"/><Relationship Id="rId5" Type="http://schemas.openxmlformats.org/officeDocument/2006/relationships/customXml" Target="../ink/ink384.xml"/><Relationship Id="rId15" Type="http://schemas.openxmlformats.org/officeDocument/2006/relationships/customXml" Target="../ink/ink389.xml"/><Relationship Id="rId23" Type="http://schemas.openxmlformats.org/officeDocument/2006/relationships/customXml" Target="../ink/ink393.xml"/><Relationship Id="rId28" Type="http://schemas.openxmlformats.org/officeDocument/2006/relationships/image" Target="../media/image393.png"/><Relationship Id="rId36" Type="http://schemas.openxmlformats.org/officeDocument/2006/relationships/image" Target="../media/image397.png"/><Relationship Id="rId10" Type="http://schemas.openxmlformats.org/officeDocument/2006/relationships/image" Target="../media/image384.png"/><Relationship Id="rId19" Type="http://schemas.openxmlformats.org/officeDocument/2006/relationships/customXml" Target="../ink/ink391.xml"/><Relationship Id="rId31" Type="http://schemas.openxmlformats.org/officeDocument/2006/relationships/customXml" Target="../ink/ink397.xml"/><Relationship Id="rId4" Type="http://schemas.openxmlformats.org/officeDocument/2006/relationships/image" Target="../media/image381.png"/><Relationship Id="rId9" Type="http://schemas.openxmlformats.org/officeDocument/2006/relationships/customXml" Target="../ink/ink386.xml"/><Relationship Id="rId14" Type="http://schemas.openxmlformats.org/officeDocument/2006/relationships/image" Target="../media/image386.png"/><Relationship Id="rId22" Type="http://schemas.openxmlformats.org/officeDocument/2006/relationships/image" Target="../media/image390.png"/><Relationship Id="rId27" Type="http://schemas.openxmlformats.org/officeDocument/2006/relationships/customXml" Target="../ink/ink395.xml"/><Relationship Id="rId30" Type="http://schemas.openxmlformats.org/officeDocument/2006/relationships/image" Target="../media/image394.png"/><Relationship Id="rId35" Type="http://schemas.openxmlformats.org/officeDocument/2006/relationships/customXml" Target="../ink/ink399.xml"/><Relationship Id="rId8" Type="http://schemas.openxmlformats.org/officeDocument/2006/relationships/image" Target="../media/image383.png"/><Relationship Id="rId3" Type="http://schemas.openxmlformats.org/officeDocument/2006/relationships/customXml" Target="../ink/ink383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customXml" Target="../ink/ink403.xml"/><Relationship Id="rId13" Type="http://schemas.openxmlformats.org/officeDocument/2006/relationships/image" Target="../media/image405.png"/><Relationship Id="rId18" Type="http://schemas.openxmlformats.org/officeDocument/2006/relationships/customXml" Target="../ink/ink408.xml"/><Relationship Id="rId3" Type="http://schemas.openxmlformats.org/officeDocument/2006/relationships/image" Target="../media/image295.png"/><Relationship Id="rId21" Type="http://schemas.openxmlformats.org/officeDocument/2006/relationships/image" Target="../media/image409.png"/><Relationship Id="rId7" Type="http://schemas.openxmlformats.org/officeDocument/2006/relationships/image" Target="../media/image402.png"/><Relationship Id="rId12" Type="http://schemas.openxmlformats.org/officeDocument/2006/relationships/customXml" Target="../ink/ink405.xml"/><Relationship Id="rId17" Type="http://schemas.openxmlformats.org/officeDocument/2006/relationships/image" Target="../media/image407.png"/><Relationship Id="rId2" Type="http://schemas.openxmlformats.org/officeDocument/2006/relationships/image" Target="../media/image294.png"/><Relationship Id="rId16" Type="http://schemas.openxmlformats.org/officeDocument/2006/relationships/customXml" Target="../ink/ink407.xml"/><Relationship Id="rId20" Type="http://schemas.openxmlformats.org/officeDocument/2006/relationships/customXml" Target="../ink/ink409.xml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402.xml"/><Relationship Id="rId11" Type="http://schemas.openxmlformats.org/officeDocument/2006/relationships/image" Target="../media/image404.png"/><Relationship Id="rId5" Type="http://schemas.openxmlformats.org/officeDocument/2006/relationships/image" Target="../media/image401.png"/><Relationship Id="rId15" Type="http://schemas.openxmlformats.org/officeDocument/2006/relationships/image" Target="../media/image406.png"/><Relationship Id="rId10" Type="http://schemas.openxmlformats.org/officeDocument/2006/relationships/customXml" Target="../ink/ink404.xml"/><Relationship Id="rId19" Type="http://schemas.openxmlformats.org/officeDocument/2006/relationships/image" Target="../media/image408.png"/><Relationship Id="rId4" Type="http://schemas.openxmlformats.org/officeDocument/2006/relationships/customXml" Target="../ink/ink401.xml"/><Relationship Id="rId9" Type="http://schemas.openxmlformats.org/officeDocument/2006/relationships/image" Target="../media/image403.png"/><Relationship Id="rId14" Type="http://schemas.openxmlformats.org/officeDocument/2006/relationships/customXml" Target="../ink/ink406.xml"/></Relationships>
</file>

<file path=ppt/slides/_rels/slide63.xml.rels><?xml version="1.0" encoding="UTF-8" standalone="yes"?>
<Relationships xmlns="http://schemas.openxmlformats.org/package/2006/relationships"><Relationship Id="rId18" Type="http://schemas.openxmlformats.org/officeDocument/2006/relationships/customXml" Target="../ink/ink412.xml"/><Relationship Id="rId26" Type="http://schemas.openxmlformats.org/officeDocument/2006/relationships/customXml" Target="../ink/ink416.xml"/><Relationship Id="rId3" Type="http://schemas.openxmlformats.org/officeDocument/2006/relationships/customXml" Target="../ink/ink410.xml"/><Relationship Id="rId21" Type="http://schemas.openxmlformats.org/officeDocument/2006/relationships/image" Target="../media/image420.png"/><Relationship Id="rId17" Type="http://schemas.openxmlformats.org/officeDocument/2006/relationships/image" Target="../media/image418.png"/><Relationship Id="rId25" Type="http://schemas.openxmlformats.org/officeDocument/2006/relationships/image" Target="../media/image422.png"/><Relationship Id="rId2" Type="http://schemas.openxmlformats.org/officeDocument/2006/relationships/image" Target="../media/image296.png"/><Relationship Id="rId16" Type="http://schemas.openxmlformats.org/officeDocument/2006/relationships/customXml" Target="../ink/ink411.xml"/><Relationship Id="rId20" Type="http://schemas.openxmlformats.org/officeDocument/2006/relationships/customXml" Target="../ink/ink413.xml"/><Relationship Id="rId29" Type="http://schemas.openxmlformats.org/officeDocument/2006/relationships/image" Target="../media/image424.png"/><Relationship Id="rId1" Type="http://schemas.openxmlformats.org/officeDocument/2006/relationships/slideLayout" Target="../slideLayouts/slideLayout3.xml"/><Relationship Id="rId24" Type="http://schemas.openxmlformats.org/officeDocument/2006/relationships/customXml" Target="../ink/ink415.xml"/><Relationship Id="rId32" Type="http://schemas.openxmlformats.org/officeDocument/2006/relationships/image" Target="../media/image299.png"/><Relationship Id="rId15" Type="http://schemas.openxmlformats.org/officeDocument/2006/relationships/image" Target="../media/image417.png"/><Relationship Id="rId23" Type="http://schemas.openxmlformats.org/officeDocument/2006/relationships/image" Target="../media/image421.png"/><Relationship Id="rId28" Type="http://schemas.openxmlformats.org/officeDocument/2006/relationships/customXml" Target="../ink/ink417.xml"/><Relationship Id="rId19" Type="http://schemas.openxmlformats.org/officeDocument/2006/relationships/image" Target="../media/image419.png"/><Relationship Id="rId31" Type="http://schemas.openxmlformats.org/officeDocument/2006/relationships/image" Target="../media/image298.png"/><Relationship Id="rId22" Type="http://schemas.openxmlformats.org/officeDocument/2006/relationships/customXml" Target="../ink/ink414.xml"/><Relationship Id="rId27" Type="http://schemas.openxmlformats.org/officeDocument/2006/relationships/image" Target="../media/image423.png"/><Relationship Id="rId30" Type="http://schemas.openxmlformats.org/officeDocument/2006/relationships/image" Target="../media/image297.png"/></Relationships>
</file>

<file path=ppt/slides/_rels/slide64.xml.rels><?xml version="1.0" encoding="UTF-8" standalone="yes"?>
<Relationships xmlns="http://schemas.openxmlformats.org/package/2006/relationships"><Relationship Id="rId26" Type="http://schemas.openxmlformats.org/officeDocument/2006/relationships/customXml" Target="../ink/ink422.xml"/><Relationship Id="rId3" Type="http://schemas.openxmlformats.org/officeDocument/2006/relationships/customXml" Target="../ink/ink418.xml"/><Relationship Id="rId21" Type="http://schemas.openxmlformats.org/officeDocument/2006/relationships/image" Target="../media/image418.png"/><Relationship Id="rId34" Type="http://schemas.openxmlformats.org/officeDocument/2006/relationships/image" Target="../media/image300.png"/><Relationship Id="rId25" Type="http://schemas.openxmlformats.org/officeDocument/2006/relationships/image" Target="../media/image420.png"/><Relationship Id="rId33" Type="http://schemas.openxmlformats.org/officeDocument/2006/relationships/image" Target="../media/image424.png"/><Relationship Id="rId2" Type="http://schemas.openxmlformats.org/officeDocument/2006/relationships/image" Target="../media/image296.png"/><Relationship Id="rId20" Type="http://schemas.openxmlformats.org/officeDocument/2006/relationships/customXml" Target="../ink/ink419.xml"/><Relationship Id="rId29" Type="http://schemas.openxmlformats.org/officeDocument/2006/relationships/image" Target="../media/image422.png"/><Relationship Id="rId1" Type="http://schemas.openxmlformats.org/officeDocument/2006/relationships/slideLayout" Target="../slideLayouts/slideLayout3.xml"/><Relationship Id="rId24" Type="http://schemas.openxmlformats.org/officeDocument/2006/relationships/customXml" Target="../ink/ink421.xml"/><Relationship Id="rId32" Type="http://schemas.openxmlformats.org/officeDocument/2006/relationships/customXml" Target="../ink/ink425.xml"/><Relationship Id="rId37" Type="http://schemas.openxmlformats.org/officeDocument/2006/relationships/image" Target="../media/image303.png"/><Relationship Id="rId23" Type="http://schemas.openxmlformats.org/officeDocument/2006/relationships/image" Target="../media/image419.png"/><Relationship Id="rId28" Type="http://schemas.openxmlformats.org/officeDocument/2006/relationships/customXml" Target="../ink/ink423.xml"/><Relationship Id="rId36" Type="http://schemas.openxmlformats.org/officeDocument/2006/relationships/image" Target="../media/image302.png"/><Relationship Id="rId19" Type="http://schemas.openxmlformats.org/officeDocument/2006/relationships/image" Target="../media/image417.png"/><Relationship Id="rId31" Type="http://schemas.openxmlformats.org/officeDocument/2006/relationships/image" Target="../media/image423.png"/><Relationship Id="rId22" Type="http://schemas.openxmlformats.org/officeDocument/2006/relationships/customXml" Target="../ink/ink420.xml"/><Relationship Id="rId27" Type="http://schemas.openxmlformats.org/officeDocument/2006/relationships/image" Target="../media/image421.png"/><Relationship Id="rId30" Type="http://schemas.openxmlformats.org/officeDocument/2006/relationships/customXml" Target="../ink/ink424.xml"/><Relationship Id="rId35" Type="http://schemas.openxmlformats.org/officeDocument/2006/relationships/image" Target="../media/image301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customXml" Target="../ink/ink427.xml"/><Relationship Id="rId13" Type="http://schemas.openxmlformats.org/officeDocument/2006/relationships/image" Target="../media/image3001.png"/><Relationship Id="rId3" Type="http://schemas.openxmlformats.org/officeDocument/2006/relationships/image" Target="../media/image305.png"/><Relationship Id="rId7" Type="http://schemas.openxmlformats.org/officeDocument/2006/relationships/image" Target="../media/image2971.png"/><Relationship Id="rId12" Type="http://schemas.openxmlformats.org/officeDocument/2006/relationships/customXml" Target="../ink/ink429.xml"/><Relationship Id="rId2" Type="http://schemas.openxmlformats.org/officeDocument/2006/relationships/image" Target="../media/image304.png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426.xml"/><Relationship Id="rId11" Type="http://schemas.openxmlformats.org/officeDocument/2006/relationships/image" Target="../media/image2990.png"/><Relationship Id="rId5" Type="http://schemas.openxmlformats.org/officeDocument/2006/relationships/image" Target="../media/image307.png"/><Relationship Id="rId10" Type="http://schemas.openxmlformats.org/officeDocument/2006/relationships/customXml" Target="../ink/ink428.xml"/><Relationship Id="rId4" Type="http://schemas.openxmlformats.org/officeDocument/2006/relationships/image" Target="../media/image306.png"/><Relationship Id="rId9" Type="http://schemas.openxmlformats.org/officeDocument/2006/relationships/image" Target="../media/image2981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customXml" Target="../ink/ink431.xml"/><Relationship Id="rId3" Type="http://schemas.openxmlformats.org/officeDocument/2006/relationships/image" Target="../media/image310.png"/><Relationship Id="rId7" Type="http://schemas.openxmlformats.org/officeDocument/2006/relationships/image" Target="../media/image3051.png"/><Relationship Id="rId2" Type="http://schemas.openxmlformats.org/officeDocument/2006/relationships/image" Target="../media/image308.png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430.xml"/><Relationship Id="rId11" Type="http://schemas.openxmlformats.org/officeDocument/2006/relationships/image" Target="../media/image3071.png"/><Relationship Id="rId5" Type="http://schemas.openxmlformats.org/officeDocument/2006/relationships/image" Target="../media/image312.png"/><Relationship Id="rId10" Type="http://schemas.openxmlformats.org/officeDocument/2006/relationships/customXml" Target="../ink/ink432.xml"/><Relationship Id="rId4" Type="http://schemas.openxmlformats.org/officeDocument/2006/relationships/image" Target="../media/image311.png"/><Relationship Id="rId9" Type="http://schemas.openxmlformats.org/officeDocument/2006/relationships/image" Target="../media/image3061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1.png"/><Relationship Id="rId13" Type="http://schemas.openxmlformats.org/officeDocument/2006/relationships/customXml" Target="../ink/ink438.xml"/><Relationship Id="rId3" Type="http://schemas.openxmlformats.org/officeDocument/2006/relationships/customXml" Target="../ink/ink433.xml"/><Relationship Id="rId7" Type="http://schemas.openxmlformats.org/officeDocument/2006/relationships/customXml" Target="../ink/ink435.xml"/><Relationship Id="rId12" Type="http://schemas.openxmlformats.org/officeDocument/2006/relationships/image" Target="../media/image493.png"/><Relationship Id="rId2" Type="http://schemas.openxmlformats.org/officeDocument/2006/relationships/image" Target="../media/image313.png"/><Relationship Id="rId16" Type="http://schemas.openxmlformats.org/officeDocument/2006/relationships/image" Target="../media/image49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90.png"/><Relationship Id="rId11" Type="http://schemas.openxmlformats.org/officeDocument/2006/relationships/customXml" Target="../ink/ink437.xml"/><Relationship Id="rId5" Type="http://schemas.openxmlformats.org/officeDocument/2006/relationships/customXml" Target="../ink/ink434.xml"/><Relationship Id="rId15" Type="http://schemas.openxmlformats.org/officeDocument/2006/relationships/customXml" Target="../ink/ink439.xml"/><Relationship Id="rId10" Type="http://schemas.openxmlformats.org/officeDocument/2006/relationships/image" Target="../media/image492.png"/><Relationship Id="rId4" Type="http://schemas.openxmlformats.org/officeDocument/2006/relationships/image" Target="../media/image489.png"/><Relationship Id="rId9" Type="http://schemas.openxmlformats.org/officeDocument/2006/relationships/customXml" Target="../ink/ink436.xml"/><Relationship Id="rId14" Type="http://schemas.openxmlformats.org/officeDocument/2006/relationships/image" Target="../media/image494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9.png"/><Relationship Id="rId13" Type="http://schemas.openxmlformats.org/officeDocument/2006/relationships/customXml" Target="../ink/ink445.xml"/><Relationship Id="rId3" Type="http://schemas.openxmlformats.org/officeDocument/2006/relationships/customXml" Target="../ink/ink440.xml"/><Relationship Id="rId7" Type="http://schemas.openxmlformats.org/officeDocument/2006/relationships/customXml" Target="../ink/ink442.xml"/><Relationship Id="rId12" Type="http://schemas.openxmlformats.org/officeDocument/2006/relationships/image" Target="../media/image501.png"/><Relationship Id="rId2" Type="http://schemas.openxmlformats.org/officeDocument/2006/relationships/image" Target="../media/image31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98.png"/><Relationship Id="rId11" Type="http://schemas.openxmlformats.org/officeDocument/2006/relationships/customXml" Target="../ink/ink444.xml"/><Relationship Id="rId5" Type="http://schemas.openxmlformats.org/officeDocument/2006/relationships/customXml" Target="../ink/ink441.xml"/><Relationship Id="rId10" Type="http://schemas.openxmlformats.org/officeDocument/2006/relationships/image" Target="../media/image500.png"/><Relationship Id="rId4" Type="http://schemas.openxmlformats.org/officeDocument/2006/relationships/image" Target="../media/image497.png"/><Relationship Id="rId9" Type="http://schemas.openxmlformats.org/officeDocument/2006/relationships/customXml" Target="../ink/ink443.xml"/><Relationship Id="rId14" Type="http://schemas.openxmlformats.org/officeDocument/2006/relationships/image" Target="../media/image502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6.png"/><Relationship Id="rId13" Type="http://schemas.openxmlformats.org/officeDocument/2006/relationships/customXml" Target="../ink/ink451.xml"/><Relationship Id="rId3" Type="http://schemas.openxmlformats.org/officeDocument/2006/relationships/customXml" Target="../ink/ink446.xml"/><Relationship Id="rId7" Type="http://schemas.openxmlformats.org/officeDocument/2006/relationships/customXml" Target="../ink/ink448.xml"/><Relationship Id="rId12" Type="http://schemas.openxmlformats.org/officeDocument/2006/relationships/image" Target="../media/image508.png"/><Relationship Id="rId2" Type="http://schemas.openxmlformats.org/officeDocument/2006/relationships/image" Target="../media/image31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05.png"/><Relationship Id="rId11" Type="http://schemas.openxmlformats.org/officeDocument/2006/relationships/customXml" Target="../ink/ink450.xml"/><Relationship Id="rId5" Type="http://schemas.openxmlformats.org/officeDocument/2006/relationships/customXml" Target="../ink/ink447.xml"/><Relationship Id="rId10" Type="http://schemas.openxmlformats.org/officeDocument/2006/relationships/image" Target="../media/image507.png"/><Relationship Id="rId4" Type="http://schemas.openxmlformats.org/officeDocument/2006/relationships/image" Target="../media/image504.png"/><Relationship Id="rId9" Type="http://schemas.openxmlformats.org/officeDocument/2006/relationships/customXml" Target="../ink/ink449.xml"/><Relationship Id="rId14" Type="http://schemas.openxmlformats.org/officeDocument/2006/relationships/image" Target="../media/image50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7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62.png"/><Relationship Id="rId18" Type="http://schemas.openxmlformats.org/officeDocument/2006/relationships/customXml" Target="../ink/ink459.xml"/><Relationship Id="rId26" Type="http://schemas.openxmlformats.org/officeDocument/2006/relationships/customXml" Target="../ink/ink463.xml"/><Relationship Id="rId39" Type="http://schemas.openxmlformats.org/officeDocument/2006/relationships/image" Target="../media/image400.png"/><Relationship Id="rId21" Type="http://schemas.openxmlformats.org/officeDocument/2006/relationships/image" Target="../media/image373.png"/><Relationship Id="rId34" Type="http://schemas.openxmlformats.org/officeDocument/2006/relationships/customXml" Target="../ink/ink467.xml"/><Relationship Id="rId42" Type="http://schemas.openxmlformats.org/officeDocument/2006/relationships/customXml" Target="../ink/ink471.xml"/><Relationship Id="rId7" Type="http://schemas.openxmlformats.org/officeDocument/2006/relationships/image" Target="../media/image334.png"/><Relationship Id="rId2" Type="http://schemas.openxmlformats.org/officeDocument/2006/relationships/image" Target="../media/image316.png"/><Relationship Id="rId16" Type="http://schemas.openxmlformats.org/officeDocument/2006/relationships/customXml" Target="../ink/ink458.xml"/><Relationship Id="rId20" Type="http://schemas.openxmlformats.org/officeDocument/2006/relationships/customXml" Target="../ink/ink460.xml"/><Relationship Id="rId29" Type="http://schemas.openxmlformats.org/officeDocument/2006/relationships/image" Target="../media/image377.png"/><Relationship Id="rId41" Type="http://schemas.openxmlformats.org/officeDocument/2006/relationships/image" Target="../media/image410.png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453.xml"/><Relationship Id="rId11" Type="http://schemas.openxmlformats.org/officeDocument/2006/relationships/image" Target="../media/image361.png"/><Relationship Id="rId24" Type="http://schemas.openxmlformats.org/officeDocument/2006/relationships/customXml" Target="../ink/ink462.xml"/><Relationship Id="rId32" Type="http://schemas.openxmlformats.org/officeDocument/2006/relationships/customXml" Target="../ink/ink466.xml"/><Relationship Id="rId37" Type="http://schemas.openxmlformats.org/officeDocument/2006/relationships/image" Target="../media/image399.png"/><Relationship Id="rId40" Type="http://schemas.openxmlformats.org/officeDocument/2006/relationships/customXml" Target="../ink/ink470.xml"/><Relationship Id="rId5" Type="http://schemas.openxmlformats.org/officeDocument/2006/relationships/image" Target="../media/image333.png"/><Relationship Id="rId15" Type="http://schemas.openxmlformats.org/officeDocument/2006/relationships/image" Target="../media/image369.png"/><Relationship Id="rId23" Type="http://schemas.openxmlformats.org/officeDocument/2006/relationships/image" Target="../media/image374.png"/><Relationship Id="rId28" Type="http://schemas.openxmlformats.org/officeDocument/2006/relationships/customXml" Target="../ink/ink464.xml"/><Relationship Id="rId36" Type="http://schemas.openxmlformats.org/officeDocument/2006/relationships/customXml" Target="../ink/ink468.xml"/><Relationship Id="rId10" Type="http://schemas.openxmlformats.org/officeDocument/2006/relationships/customXml" Target="../ink/ink455.xml"/><Relationship Id="rId19" Type="http://schemas.openxmlformats.org/officeDocument/2006/relationships/image" Target="../media/image372.png"/><Relationship Id="rId31" Type="http://schemas.openxmlformats.org/officeDocument/2006/relationships/image" Target="../media/image378.png"/><Relationship Id="rId4" Type="http://schemas.openxmlformats.org/officeDocument/2006/relationships/customXml" Target="../ink/ink452.xml"/><Relationship Id="rId9" Type="http://schemas.openxmlformats.org/officeDocument/2006/relationships/image" Target="../media/image360.png"/><Relationship Id="rId14" Type="http://schemas.openxmlformats.org/officeDocument/2006/relationships/customXml" Target="../ink/ink457.xml"/><Relationship Id="rId22" Type="http://schemas.openxmlformats.org/officeDocument/2006/relationships/customXml" Target="../ink/ink461.xml"/><Relationship Id="rId27" Type="http://schemas.openxmlformats.org/officeDocument/2006/relationships/image" Target="../media/image376.png"/><Relationship Id="rId30" Type="http://schemas.openxmlformats.org/officeDocument/2006/relationships/customXml" Target="../ink/ink465.xml"/><Relationship Id="rId35" Type="http://schemas.openxmlformats.org/officeDocument/2006/relationships/image" Target="../media/image380.png"/><Relationship Id="rId43" Type="http://schemas.openxmlformats.org/officeDocument/2006/relationships/image" Target="../media/image411.png"/><Relationship Id="rId8" Type="http://schemas.openxmlformats.org/officeDocument/2006/relationships/customXml" Target="../ink/ink454.xml"/><Relationship Id="rId3" Type="http://schemas.openxmlformats.org/officeDocument/2006/relationships/image" Target="../media/image317.png"/><Relationship Id="rId12" Type="http://schemas.openxmlformats.org/officeDocument/2006/relationships/customXml" Target="../ink/ink456.xml"/><Relationship Id="rId17" Type="http://schemas.openxmlformats.org/officeDocument/2006/relationships/image" Target="../media/image371.png"/><Relationship Id="rId25" Type="http://schemas.openxmlformats.org/officeDocument/2006/relationships/image" Target="../media/image375.png"/><Relationship Id="rId33" Type="http://schemas.openxmlformats.org/officeDocument/2006/relationships/image" Target="../media/image379.png"/><Relationship Id="rId38" Type="http://schemas.openxmlformats.org/officeDocument/2006/relationships/customXml" Target="../ink/ink469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3.png"/><Relationship Id="rId2" Type="http://schemas.openxmlformats.org/officeDocument/2006/relationships/image" Target="../media/image41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4.png"/></Relationships>
</file>

<file path=ppt/slides/_rels/slide7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610.png"/><Relationship Id="rId18" Type="http://schemas.openxmlformats.org/officeDocument/2006/relationships/customXml" Target="../ink/ink479.xml"/><Relationship Id="rId26" Type="http://schemas.openxmlformats.org/officeDocument/2006/relationships/customXml" Target="../ink/ink483.xml"/><Relationship Id="rId39" Type="http://schemas.openxmlformats.org/officeDocument/2006/relationships/image" Target="../media/image425.png"/><Relationship Id="rId21" Type="http://schemas.openxmlformats.org/officeDocument/2006/relationships/image" Target="../media/image3990.png"/><Relationship Id="rId34" Type="http://schemas.openxmlformats.org/officeDocument/2006/relationships/customXml" Target="../ink/ink487.xml"/><Relationship Id="rId42" Type="http://schemas.openxmlformats.org/officeDocument/2006/relationships/customXml" Target="../ink/ink491.xml"/><Relationship Id="rId7" Type="http://schemas.openxmlformats.org/officeDocument/2006/relationships/image" Target="../media/image3330.png"/><Relationship Id="rId2" Type="http://schemas.openxmlformats.org/officeDocument/2006/relationships/image" Target="../media/image415.png"/><Relationship Id="rId16" Type="http://schemas.openxmlformats.org/officeDocument/2006/relationships/customXml" Target="../ink/ink478.xml"/><Relationship Id="rId20" Type="http://schemas.openxmlformats.org/officeDocument/2006/relationships/customXml" Target="../ink/ink480.xml"/><Relationship Id="rId29" Type="http://schemas.openxmlformats.org/officeDocument/2006/relationships/image" Target="../media/image4120.png"/><Relationship Id="rId41" Type="http://schemas.openxmlformats.org/officeDocument/2006/relationships/image" Target="../media/image426.png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473.xml"/><Relationship Id="rId11" Type="http://schemas.openxmlformats.org/officeDocument/2006/relationships/image" Target="../media/image3600.png"/><Relationship Id="rId24" Type="http://schemas.openxmlformats.org/officeDocument/2006/relationships/customXml" Target="../ink/ink482.xml"/><Relationship Id="rId32" Type="http://schemas.openxmlformats.org/officeDocument/2006/relationships/customXml" Target="../ink/ink486.xml"/><Relationship Id="rId37" Type="http://schemas.openxmlformats.org/officeDocument/2006/relationships/image" Target="../media/image4160.png"/><Relationship Id="rId40" Type="http://schemas.openxmlformats.org/officeDocument/2006/relationships/customXml" Target="../ink/ink490.xml"/><Relationship Id="rId5" Type="http://schemas.openxmlformats.org/officeDocument/2006/relationships/image" Target="../media/image3171.png"/><Relationship Id="rId15" Type="http://schemas.openxmlformats.org/officeDocument/2006/relationships/image" Target="../media/image3620.png"/><Relationship Id="rId23" Type="http://schemas.openxmlformats.org/officeDocument/2006/relationships/image" Target="../media/image4000.png"/><Relationship Id="rId28" Type="http://schemas.openxmlformats.org/officeDocument/2006/relationships/customXml" Target="../ink/ink484.xml"/><Relationship Id="rId36" Type="http://schemas.openxmlformats.org/officeDocument/2006/relationships/customXml" Target="../ink/ink488.xml"/><Relationship Id="rId10" Type="http://schemas.openxmlformats.org/officeDocument/2006/relationships/customXml" Target="../ink/ink475.xml"/><Relationship Id="rId19" Type="http://schemas.openxmlformats.org/officeDocument/2006/relationships/image" Target="../media/image3800.png"/><Relationship Id="rId31" Type="http://schemas.openxmlformats.org/officeDocument/2006/relationships/image" Target="../media/image4130.png"/><Relationship Id="rId4" Type="http://schemas.openxmlformats.org/officeDocument/2006/relationships/customXml" Target="../ink/ink472.xml"/><Relationship Id="rId9" Type="http://schemas.openxmlformats.org/officeDocument/2006/relationships/image" Target="../media/image3340.png"/><Relationship Id="rId14" Type="http://schemas.openxmlformats.org/officeDocument/2006/relationships/customXml" Target="../ink/ink477.xml"/><Relationship Id="rId22" Type="http://schemas.openxmlformats.org/officeDocument/2006/relationships/customXml" Target="../ink/ink481.xml"/><Relationship Id="rId27" Type="http://schemas.openxmlformats.org/officeDocument/2006/relationships/image" Target="../media/image4110.png"/><Relationship Id="rId30" Type="http://schemas.openxmlformats.org/officeDocument/2006/relationships/customXml" Target="../ink/ink485.xml"/><Relationship Id="rId35" Type="http://schemas.openxmlformats.org/officeDocument/2006/relationships/image" Target="../media/image4150.png"/><Relationship Id="rId43" Type="http://schemas.openxmlformats.org/officeDocument/2006/relationships/image" Target="../media/image427.png"/><Relationship Id="rId8" Type="http://schemas.openxmlformats.org/officeDocument/2006/relationships/customXml" Target="../ink/ink474.xml"/><Relationship Id="rId3" Type="http://schemas.openxmlformats.org/officeDocument/2006/relationships/image" Target="../media/image416.png"/><Relationship Id="rId12" Type="http://schemas.openxmlformats.org/officeDocument/2006/relationships/customXml" Target="../ink/ink476.xml"/><Relationship Id="rId17" Type="http://schemas.openxmlformats.org/officeDocument/2006/relationships/image" Target="../media/image3790.png"/><Relationship Id="rId25" Type="http://schemas.openxmlformats.org/officeDocument/2006/relationships/image" Target="../media/image4100.png"/><Relationship Id="rId33" Type="http://schemas.openxmlformats.org/officeDocument/2006/relationships/image" Target="../media/image4140.png"/><Relationship Id="rId38" Type="http://schemas.openxmlformats.org/officeDocument/2006/relationships/customXml" Target="../ink/ink489.xml"/></Relationships>
</file>

<file path=ppt/slides/_rels/slide7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33.png"/><Relationship Id="rId18" Type="http://schemas.openxmlformats.org/officeDocument/2006/relationships/customXml" Target="../ink/ink498.xml"/><Relationship Id="rId26" Type="http://schemas.openxmlformats.org/officeDocument/2006/relationships/customXml" Target="../ink/ink502.xml"/><Relationship Id="rId39" Type="http://schemas.openxmlformats.org/officeDocument/2006/relationships/image" Target="../media/image446.png"/><Relationship Id="rId21" Type="http://schemas.openxmlformats.org/officeDocument/2006/relationships/image" Target="../media/image437.png"/><Relationship Id="rId34" Type="http://schemas.openxmlformats.org/officeDocument/2006/relationships/customXml" Target="../ink/ink506.xml"/><Relationship Id="rId7" Type="http://schemas.openxmlformats.org/officeDocument/2006/relationships/customXml" Target="../ink/ink493.xml"/><Relationship Id="rId12" Type="http://schemas.openxmlformats.org/officeDocument/2006/relationships/customXml" Target="../ink/ink495.xml"/><Relationship Id="rId17" Type="http://schemas.openxmlformats.org/officeDocument/2006/relationships/image" Target="../media/image435.png"/><Relationship Id="rId25" Type="http://schemas.openxmlformats.org/officeDocument/2006/relationships/image" Target="../media/image439.png"/><Relationship Id="rId33" Type="http://schemas.openxmlformats.org/officeDocument/2006/relationships/image" Target="../media/image443.png"/><Relationship Id="rId38" Type="http://schemas.openxmlformats.org/officeDocument/2006/relationships/customXml" Target="../ink/ink508.xml"/><Relationship Id="rId2" Type="http://schemas.openxmlformats.org/officeDocument/2006/relationships/image" Target="../media/image414.png"/><Relationship Id="rId16" Type="http://schemas.openxmlformats.org/officeDocument/2006/relationships/customXml" Target="../ink/ink497.xml"/><Relationship Id="rId20" Type="http://schemas.openxmlformats.org/officeDocument/2006/relationships/customXml" Target="../ink/ink499.xml"/><Relationship Id="rId29" Type="http://schemas.openxmlformats.org/officeDocument/2006/relationships/image" Target="../media/image44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29.png"/><Relationship Id="rId11" Type="http://schemas.openxmlformats.org/officeDocument/2006/relationships/image" Target="../media/image432.png"/><Relationship Id="rId24" Type="http://schemas.openxmlformats.org/officeDocument/2006/relationships/customXml" Target="../ink/ink501.xml"/><Relationship Id="rId32" Type="http://schemas.openxmlformats.org/officeDocument/2006/relationships/customXml" Target="../ink/ink505.xml"/><Relationship Id="rId37" Type="http://schemas.openxmlformats.org/officeDocument/2006/relationships/image" Target="../media/image445.png"/><Relationship Id="rId5" Type="http://schemas.openxmlformats.org/officeDocument/2006/relationships/customXml" Target="../ink/ink492.xml"/><Relationship Id="rId15" Type="http://schemas.openxmlformats.org/officeDocument/2006/relationships/image" Target="../media/image434.png"/><Relationship Id="rId23" Type="http://schemas.openxmlformats.org/officeDocument/2006/relationships/image" Target="../media/image438.png"/><Relationship Id="rId28" Type="http://schemas.openxmlformats.org/officeDocument/2006/relationships/customXml" Target="../ink/ink503.xml"/><Relationship Id="rId36" Type="http://schemas.openxmlformats.org/officeDocument/2006/relationships/customXml" Target="../ink/ink507.xml"/><Relationship Id="rId10" Type="http://schemas.openxmlformats.org/officeDocument/2006/relationships/customXml" Target="../ink/ink494.xml"/><Relationship Id="rId19" Type="http://schemas.openxmlformats.org/officeDocument/2006/relationships/image" Target="../media/image436.png"/><Relationship Id="rId31" Type="http://schemas.openxmlformats.org/officeDocument/2006/relationships/image" Target="../media/image442.png"/><Relationship Id="rId4" Type="http://schemas.openxmlformats.org/officeDocument/2006/relationships/image" Target="../media/image428.png"/><Relationship Id="rId9" Type="http://schemas.openxmlformats.org/officeDocument/2006/relationships/image" Target="../media/image431.png"/><Relationship Id="rId14" Type="http://schemas.openxmlformats.org/officeDocument/2006/relationships/customXml" Target="../ink/ink496.xml"/><Relationship Id="rId22" Type="http://schemas.openxmlformats.org/officeDocument/2006/relationships/customXml" Target="../ink/ink500.xml"/><Relationship Id="rId27" Type="http://schemas.openxmlformats.org/officeDocument/2006/relationships/image" Target="../media/image440.png"/><Relationship Id="rId30" Type="http://schemas.openxmlformats.org/officeDocument/2006/relationships/customXml" Target="../ink/ink504.xml"/><Relationship Id="rId35" Type="http://schemas.openxmlformats.org/officeDocument/2006/relationships/image" Target="../media/image444.png"/><Relationship Id="rId8" Type="http://schemas.openxmlformats.org/officeDocument/2006/relationships/image" Target="../media/image430.png"/><Relationship Id="rId3" Type="http://schemas.openxmlformats.org/officeDocument/2006/relationships/image" Target="../media/image413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8.png"/><Relationship Id="rId2" Type="http://schemas.openxmlformats.org/officeDocument/2006/relationships/image" Target="../media/image44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49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1.png"/><Relationship Id="rId2" Type="http://schemas.openxmlformats.org/officeDocument/2006/relationships/image" Target="../media/image450.png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3.png"/><Relationship Id="rId2" Type="http://schemas.openxmlformats.org/officeDocument/2006/relationships/image" Target="../media/image45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54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6.png"/><Relationship Id="rId2" Type="http://schemas.openxmlformats.org/officeDocument/2006/relationships/image" Target="../media/image45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57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8.png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5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t.com/content/dam/kms/Contents/Reflibrary/ADC_Firmware_guide_Mode_and_Feature.pdf" TargetMode="External"/><Relationship Id="rId13" Type="http://schemas.openxmlformats.org/officeDocument/2006/relationships/hyperlink" Target="https://m.blog.naver.com/kostech6703/221687146341" TargetMode="External"/><Relationship Id="rId3" Type="http://schemas.openxmlformats.org/officeDocument/2006/relationships/hyperlink" Target="https://ib-study.tistory.com/11" TargetMode="External"/><Relationship Id="rId7" Type="http://schemas.openxmlformats.org/officeDocument/2006/relationships/hyperlink" Target="https://www.st.com/resource/en/application_note/cd00258017-stm32-s-adc-modes-and-their-applications-stmicroelectronics.pdf" TargetMode="External"/><Relationship Id="rId12" Type="http://schemas.openxmlformats.org/officeDocument/2006/relationships/hyperlink" Target="https://www.st.com/resource/en/application_note/an3126-audio-and-waveform-generation-using-the-dac-in-stm32-products-stmicroelectronics.pdf" TargetMode="External"/><Relationship Id="rId2" Type="http://schemas.openxmlformats.org/officeDocument/2006/relationships/hyperlink" Target="https://embeddedchallenge.tistory.com/63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dnn.tistory.com/268" TargetMode="External"/><Relationship Id="rId11" Type="http://schemas.openxmlformats.org/officeDocument/2006/relationships/hyperlink" Target="https://xmctutorial.readthedocs.io/ko/latest/DacBasic/index.html" TargetMode="External"/><Relationship Id="rId5" Type="http://schemas.openxmlformats.org/officeDocument/2006/relationships/hyperlink" Target="https://moonnote.tistory.com/73" TargetMode="External"/><Relationship Id="rId10" Type="http://schemas.openxmlformats.org/officeDocument/2006/relationships/hyperlink" Target="https://electriceng.tistory.com/337" TargetMode="External"/><Relationship Id="rId4" Type="http://schemas.openxmlformats.org/officeDocument/2006/relationships/hyperlink" Target="https://blog.naver.com/specialist0/220604461561" TargetMode="External"/><Relationship Id="rId9" Type="http://schemas.openxmlformats.org/officeDocument/2006/relationships/hyperlink" Target="https://wiki.st.com/stm32mcu/wiki/Getting_started_with_ADC" TargetMode="External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hyperlink" Target="https://m.blog.naver.com/lesliekwon/221348985442" TargetMode="External"/><Relationship Id="rId13" Type="http://schemas.openxmlformats.org/officeDocument/2006/relationships/hyperlink" Target="https://blog.naver.com/thumbdown/130174852217" TargetMode="External"/><Relationship Id="rId3" Type="http://schemas.openxmlformats.org/officeDocument/2006/relationships/hyperlink" Target="https://melonicedlatte.com/2020/06/19/140700.html" TargetMode="External"/><Relationship Id="rId7" Type="http://schemas.openxmlformats.org/officeDocument/2006/relationships/hyperlink" Target="https://electriceng.tistory.com/420" TargetMode="External"/><Relationship Id="rId12" Type="http://schemas.openxmlformats.org/officeDocument/2006/relationships/hyperlink" Target="https://jakupsil.tistory.com/46" TargetMode="External"/><Relationship Id="rId2" Type="http://schemas.openxmlformats.org/officeDocument/2006/relationships/hyperlink" Target="https://m.blog.naver.com/techref/222009286458" TargetMode="External"/><Relationship Id="rId16" Type="http://schemas.openxmlformats.org/officeDocument/2006/relationships/hyperlink" Target="https://m.blog.naver.com/cho6716666/222606811636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owerdeng.tistory.com/11" TargetMode="External"/><Relationship Id="rId11" Type="http://schemas.openxmlformats.org/officeDocument/2006/relationships/hyperlink" Target="https://www.seeedstudio.com/blog/2022/09/08/uart-communication-protocol-and-how-it-works/" TargetMode="External"/><Relationship Id="rId5" Type="http://schemas.openxmlformats.org/officeDocument/2006/relationships/hyperlink" Target="https://velog.io/@ckstn0777/%EC%BB%B4%ED%93%A8%ED%84%B0%EA%B5%AC%EC%A1%B0-%EC%A7%81%EB%A0%AC%ED%86%B5%EC%8B%A0%EA%B3%BC-%EB%B3%91%EB%A0%AC%ED%86%B5%EC%8B%A0" TargetMode="External"/><Relationship Id="rId15" Type="http://schemas.openxmlformats.org/officeDocument/2006/relationships/hyperlink" Target="https://arkx.dev/?p=3458" TargetMode="External"/><Relationship Id="rId10" Type="http://schemas.openxmlformats.org/officeDocument/2006/relationships/hyperlink" Target="https://hivac.tistory.com/58" TargetMode="External"/><Relationship Id="rId4" Type="http://schemas.openxmlformats.org/officeDocument/2006/relationships/hyperlink" Target="https://m.blog.naver.com/techref/222011206846" TargetMode="External"/><Relationship Id="rId9" Type="http://schemas.openxmlformats.org/officeDocument/2006/relationships/hyperlink" Target="https://jusths.tistory.com/41" TargetMode="External"/><Relationship Id="rId14" Type="http://schemas.openxmlformats.org/officeDocument/2006/relationships/hyperlink" Target="https://kangssu.com/wed07/post/2016-10-14-7%EC%A1%B0-6%EC%A3%BC%EC%B0%A8-%EC%8B%A4%ED%97%98.html" TargetMode="External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hyperlink" Target="https://electronics.stackexchange.com/questions/290855/why-does-the-stm32l4-adc-have-a-12-bit-sar-and-16-bit-data-register" TargetMode="External"/><Relationship Id="rId13" Type="http://schemas.openxmlformats.org/officeDocument/2006/relationships/hyperlink" Target="file:///C:\Users\82102\Downloads\GL%205537.pdf" TargetMode="External"/><Relationship Id="rId3" Type="http://schemas.openxmlformats.org/officeDocument/2006/relationships/hyperlink" Target="https://newbie-developer.tistory.com/181" TargetMode="External"/><Relationship Id="rId7" Type="http://schemas.openxmlformats.org/officeDocument/2006/relationships/hyperlink" Target="https://controllerstech.com/dma-with-adc-using-registers-in-stm32/" TargetMode="External"/><Relationship Id="rId12" Type="http://schemas.openxmlformats.org/officeDocument/2006/relationships/hyperlink" Target="https://blog.naver.com/PostView.naver?blogId=darknisia&amp;logNo=223180339063" TargetMode="External"/><Relationship Id="rId2" Type="http://schemas.openxmlformats.org/officeDocument/2006/relationships/hyperlink" Target="https://m.blog.naver.com/eziya76/220974083924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reeroad.tistory.com/entry/ADC-independent-DMA-2" TargetMode="External"/><Relationship Id="rId11" Type="http://schemas.openxmlformats.org/officeDocument/2006/relationships/hyperlink" Target="file:///C:\Users\82102\Downloads\MAX3222.PDF" TargetMode="External"/><Relationship Id="rId5" Type="http://schemas.openxmlformats.org/officeDocument/2006/relationships/hyperlink" Target="https://dk7ih.de/an-introduction-to-bare-metal-programming-the-arm-cortex-m4r-mcus-lesson-7-adc-i/" TargetMode="External"/><Relationship Id="rId15" Type="http://schemas.openxmlformats.org/officeDocument/2006/relationships/hyperlink" Target="https://controllerstech.com/how-to-setup-uart-using-registers-in-stm32/" TargetMode="External"/><Relationship Id="rId10" Type="http://schemas.openxmlformats.org/officeDocument/2006/relationships/hyperlink" Target="https://protosupplies.com/product/max3232-ttl-to-rs-232-interface-module/" TargetMode="External"/><Relationship Id="rId4" Type="http://schemas.openxmlformats.org/officeDocument/2006/relationships/hyperlink" Target="https://www.youtube.com/watch?v=oLtUjYkNV4M&amp;ab_channel=ASBAZone" TargetMode="External"/><Relationship Id="rId9" Type="http://schemas.openxmlformats.org/officeDocument/2006/relationships/hyperlink" Target="https://www.st.com/resource/en/reference_manual/rm0410-stm32f76xxx-and-stm32f77xxx-advanced-armbased-32bit-mcus-stmicroelectronics.pdf" TargetMode="External"/><Relationship Id="rId14" Type="http://schemas.openxmlformats.org/officeDocument/2006/relationships/hyperlink" Target="https://design-whale.tistory.com/109" TargetMode="Externa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4">
            <a:extLst>
              <a:ext uri="{FF2B5EF4-FFF2-40B4-BE49-F238E27FC236}">
                <a16:creationId xmlns:a16="http://schemas.microsoft.com/office/drawing/2014/main" id="{305E0302-72FB-2C43-997A-CFF918142E90}"/>
              </a:ext>
            </a:extLst>
          </p:cNvPr>
          <p:cNvSpPr txBox="1"/>
          <p:nvPr/>
        </p:nvSpPr>
        <p:spPr>
          <a:xfrm>
            <a:off x="2348859" y="421176"/>
            <a:ext cx="6638356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0" dirty="0">
                <a:solidFill>
                  <a:srgbClr val="0F253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STM32 </a:t>
            </a:r>
            <a:r>
              <a:rPr lang="ko-KR" altLang="en-US" sz="8000" dirty="0">
                <a:solidFill>
                  <a:srgbClr val="0F253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세미나</a:t>
            </a:r>
            <a:endParaRPr lang="en-US" altLang="ko-KR" sz="8000" dirty="0">
              <a:solidFill>
                <a:srgbClr val="0F253E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en-US" altLang="ko-KR" sz="8000" dirty="0">
                <a:solidFill>
                  <a:srgbClr val="0F253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</a:t>
            </a:r>
            <a:r>
              <a:rPr lang="ko-KR" altLang="en-US" sz="8000" dirty="0">
                <a:solidFill>
                  <a:srgbClr val="0F253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주차</a:t>
            </a:r>
          </a:p>
        </p:txBody>
      </p:sp>
      <p:sp>
        <p:nvSpPr>
          <p:cNvPr id="3" name="TextBox 5">
            <a:extLst>
              <a:ext uri="{FF2B5EF4-FFF2-40B4-BE49-F238E27FC236}">
                <a16:creationId xmlns:a16="http://schemas.microsoft.com/office/drawing/2014/main" id="{6BF6902D-1D31-CEC1-44F8-7E1E03BECCB7}"/>
              </a:ext>
            </a:extLst>
          </p:cNvPr>
          <p:cNvSpPr txBox="1"/>
          <p:nvPr/>
        </p:nvSpPr>
        <p:spPr>
          <a:xfrm>
            <a:off x="4457757" y="3112839"/>
            <a:ext cx="28584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200" spc="300" dirty="0">
                <a:solidFill>
                  <a:srgbClr val="0F253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20201060 </a:t>
            </a:r>
            <a:r>
              <a:rPr lang="ko-KR" altLang="en-US" sz="2200" spc="300" dirty="0">
                <a:solidFill>
                  <a:srgbClr val="0F253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이언호</a:t>
            </a:r>
            <a:endParaRPr lang="en-US" altLang="ko-KR" sz="2200" spc="300" dirty="0">
              <a:solidFill>
                <a:srgbClr val="0F253E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endParaRPr lang="ko-KR" altLang="en-US" sz="2200" spc="300" dirty="0">
              <a:solidFill>
                <a:srgbClr val="0F253E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4" name="Picture 4" descr="ST Nucleo F767ZI — Zephyr Project Documentation">
            <a:extLst>
              <a:ext uri="{FF2B5EF4-FFF2-40B4-BE49-F238E27FC236}">
                <a16:creationId xmlns:a16="http://schemas.microsoft.com/office/drawing/2014/main" id="{867D8D54-164F-F88B-25E6-02E212B60C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6907" y="3660321"/>
            <a:ext cx="3929013" cy="2776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58631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F90B5D1-72B3-5547-DA8E-3C1A21DFA915}"/>
              </a:ext>
            </a:extLst>
          </p:cNvPr>
          <p:cNvSpPr txBox="1"/>
          <p:nvPr/>
        </p:nvSpPr>
        <p:spPr>
          <a:xfrm>
            <a:off x="-60777" y="582602"/>
            <a:ext cx="9957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01.</a:t>
            </a:r>
            <a:endParaRPr lang="ko-KR" altLang="en-US" sz="3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2276D3-15AA-94DA-B83B-FEB25CB3A16C}"/>
              </a:ext>
            </a:extLst>
          </p:cNvPr>
          <p:cNvSpPr txBox="1"/>
          <p:nvPr/>
        </p:nvSpPr>
        <p:spPr>
          <a:xfrm>
            <a:off x="935008" y="613380"/>
            <a:ext cx="11255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ADC</a:t>
            </a:r>
            <a:endParaRPr lang="ko-KR" altLang="en-US" sz="3600" dirty="0">
              <a:solidFill>
                <a:srgbClr val="76B4B8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1080B2F-20A1-7454-22FE-643D4CD70A5D}"/>
              </a:ext>
            </a:extLst>
          </p:cNvPr>
          <p:cNvSpPr txBox="1"/>
          <p:nvPr/>
        </p:nvSpPr>
        <p:spPr>
          <a:xfrm>
            <a:off x="948403" y="1401117"/>
            <a:ext cx="466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STM32</a:t>
            </a:r>
            <a:r>
              <a:rPr lang="ko-KR" altLang="en-US" dirty="0">
                <a:solidFill>
                  <a:srgbClr val="FF0000"/>
                </a:solidFill>
              </a:rPr>
              <a:t>의 </a:t>
            </a:r>
            <a:r>
              <a:rPr lang="en-US" altLang="ko-KR" dirty="0">
                <a:solidFill>
                  <a:srgbClr val="FF0000"/>
                </a:solidFill>
              </a:rPr>
              <a:t>ADC </a:t>
            </a:r>
            <a:r>
              <a:rPr lang="ko-KR" altLang="en-US" dirty="0">
                <a:solidFill>
                  <a:srgbClr val="FF0000"/>
                </a:solidFill>
              </a:rPr>
              <a:t>소개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73653B5-C3E8-B554-4E59-E0CEBC373D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519" y="1923173"/>
            <a:ext cx="8621328" cy="262926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5EE2C496-A6F5-B463-D701-87A22939BD96}"/>
                  </a:ext>
                </a:extLst>
              </p14:cNvPr>
              <p14:cNvContentPartPr/>
              <p14:nvPr/>
            </p14:nvContentPartPr>
            <p14:xfrm>
              <a:off x="9012909" y="2656217"/>
              <a:ext cx="182520" cy="9360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5EE2C496-A6F5-B463-D701-87A22939BD9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977269" y="2584217"/>
                <a:ext cx="254160" cy="15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잉크 7">
                <a:extLst>
                  <a:ext uri="{FF2B5EF4-FFF2-40B4-BE49-F238E27FC236}">
                    <a16:creationId xmlns:a16="http://schemas.microsoft.com/office/drawing/2014/main" id="{80CEF85D-13FC-38A6-A5D6-14F1E86F473D}"/>
                  </a:ext>
                </a:extLst>
              </p14:cNvPr>
              <p14:cNvContentPartPr/>
              <p14:nvPr/>
            </p14:nvContentPartPr>
            <p14:xfrm>
              <a:off x="2211789" y="2908577"/>
              <a:ext cx="755640" cy="18360"/>
            </p14:xfrm>
          </p:contentPart>
        </mc:Choice>
        <mc:Fallback xmlns="">
          <p:pic>
            <p:nvPicPr>
              <p:cNvPr id="8" name="잉크 7">
                <a:extLst>
                  <a:ext uri="{FF2B5EF4-FFF2-40B4-BE49-F238E27FC236}">
                    <a16:creationId xmlns:a16="http://schemas.microsoft.com/office/drawing/2014/main" id="{80CEF85D-13FC-38A6-A5D6-14F1E86F473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175789" y="2836577"/>
                <a:ext cx="827280" cy="16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잉크 8">
                <a:extLst>
                  <a:ext uri="{FF2B5EF4-FFF2-40B4-BE49-F238E27FC236}">
                    <a16:creationId xmlns:a16="http://schemas.microsoft.com/office/drawing/2014/main" id="{569FA9D2-8C02-E086-3A83-B9143B91D73A}"/>
                  </a:ext>
                </a:extLst>
              </p14:cNvPr>
              <p14:cNvContentPartPr/>
              <p14:nvPr/>
            </p14:nvContentPartPr>
            <p14:xfrm>
              <a:off x="4284669" y="2890937"/>
              <a:ext cx="1505880" cy="360"/>
            </p14:xfrm>
          </p:contentPart>
        </mc:Choice>
        <mc:Fallback xmlns="">
          <p:pic>
            <p:nvPicPr>
              <p:cNvPr id="9" name="잉크 8">
                <a:extLst>
                  <a:ext uri="{FF2B5EF4-FFF2-40B4-BE49-F238E27FC236}">
                    <a16:creationId xmlns:a16="http://schemas.microsoft.com/office/drawing/2014/main" id="{569FA9D2-8C02-E086-3A83-B9143B91D73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248669" y="2819297"/>
                <a:ext cx="157752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0" name="잉크 9">
                <a:extLst>
                  <a:ext uri="{FF2B5EF4-FFF2-40B4-BE49-F238E27FC236}">
                    <a16:creationId xmlns:a16="http://schemas.microsoft.com/office/drawing/2014/main" id="{20EFF45C-4B98-6AC2-D8A9-3271E043F5F9}"/>
                  </a:ext>
                </a:extLst>
              </p14:cNvPr>
              <p14:cNvContentPartPr/>
              <p14:nvPr/>
            </p14:nvContentPartPr>
            <p14:xfrm>
              <a:off x="6409029" y="2890937"/>
              <a:ext cx="1715400" cy="360"/>
            </p14:xfrm>
          </p:contentPart>
        </mc:Choice>
        <mc:Fallback xmlns="">
          <p:pic>
            <p:nvPicPr>
              <p:cNvPr id="10" name="잉크 9">
                <a:extLst>
                  <a:ext uri="{FF2B5EF4-FFF2-40B4-BE49-F238E27FC236}">
                    <a16:creationId xmlns:a16="http://schemas.microsoft.com/office/drawing/2014/main" id="{20EFF45C-4B98-6AC2-D8A9-3271E043F5F9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373389" y="2819297"/>
                <a:ext cx="178704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1" name="잉크 10">
                <a:extLst>
                  <a:ext uri="{FF2B5EF4-FFF2-40B4-BE49-F238E27FC236}">
                    <a16:creationId xmlns:a16="http://schemas.microsoft.com/office/drawing/2014/main" id="{D40E2F7A-EB96-B490-5013-07BC3F590B9A}"/>
                  </a:ext>
                </a:extLst>
              </p14:cNvPr>
              <p14:cNvContentPartPr/>
              <p14:nvPr/>
            </p14:nvContentPartPr>
            <p14:xfrm>
              <a:off x="8316669" y="2872577"/>
              <a:ext cx="1018080" cy="18720"/>
            </p14:xfrm>
          </p:contentPart>
        </mc:Choice>
        <mc:Fallback xmlns="">
          <p:pic>
            <p:nvPicPr>
              <p:cNvPr id="11" name="잉크 10">
                <a:extLst>
                  <a:ext uri="{FF2B5EF4-FFF2-40B4-BE49-F238E27FC236}">
                    <a16:creationId xmlns:a16="http://schemas.microsoft.com/office/drawing/2014/main" id="{D40E2F7A-EB96-B490-5013-07BC3F590B9A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280669" y="2800937"/>
                <a:ext cx="1089720" cy="16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2" name="잉크 11">
                <a:extLst>
                  <a:ext uri="{FF2B5EF4-FFF2-40B4-BE49-F238E27FC236}">
                    <a16:creationId xmlns:a16="http://schemas.microsoft.com/office/drawing/2014/main" id="{D224BEB5-23EA-0AB2-2D28-1E814539776D}"/>
                  </a:ext>
                </a:extLst>
              </p14:cNvPr>
              <p14:cNvContentPartPr/>
              <p14:nvPr/>
            </p14:nvContentPartPr>
            <p14:xfrm>
              <a:off x="1088229" y="3151937"/>
              <a:ext cx="696240" cy="53280"/>
            </p14:xfrm>
          </p:contentPart>
        </mc:Choice>
        <mc:Fallback xmlns="">
          <p:pic>
            <p:nvPicPr>
              <p:cNvPr id="12" name="잉크 11">
                <a:extLst>
                  <a:ext uri="{FF2B5EF4-FFF2-40B4-BE49-F238E27FC236}">
                    <a16:creationId xmlns:a16="http://schemas.microsoft.com/office/drawing/2014/main" id="{D224BEB5-23EA-0AB2-2D28-1E814539776D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052589" y="3080297"/>
                <a:ext cx="767880" cy="19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3" name="잉크 12">
                <a:extLst>
                  <a:ext uri="{FF2B5EF4-FFF2-40B4-BE49-F238E27FC236}">
                    <a16:creationId xmlns:a16="http://schemas.microsoft.com/office/drawing/2014/main" id="{E80AF02D-24D8-ED08-088F-1EB738C38B8F}"/>
                  </a:ext>
                </a:extLst>
              </p14:cNvPr>
              <p14:cNvContentPartPr/>
              <p14:nvPr/>
            </p14:nvContentPartPr>
            <p14:xfrm>
              <a:off x="2673309" y="3187217"/>
              <a:ext cx="1208880" cy="360"/>
            </p14:xfrm>
          </p:contentPart>
        </mc:Choice>
        <mc:Fallback xmlns="">
          <p:pic>
            <p:nvPicPr>
              <p:cNvPr id="13" name="잉크 12">
                <a:extLst>
                  <a:ext uri="{FF2B5EF4-FFF2-40B4-BE49-F238E27FC236}">
                    <a16:creationId xmlns:a16="http://schemas.microsoft.com/office/drawing/2014/main" id="{E80AF02D-24D8-ED08-088F-1EB738C38B8F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637669" y="3115577"/>
                <a:ext cx="128052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4" name="잉크 13">
                <a:extLst>
                  <a:ext uri="{FF2B5EF4-FFF2-40B4-BE49-F238E27FC236}">
                    <a16:creationId xmlns:a16="http://schemas.microsoft.com/office/drawing/2014/main" id="{3E779320-63B3-F5C0-3DA9-CDB0028C3099}"/>
                  </a:ext>
                </a:extLst>
              </p14:cNvPr>
              <p14:cNvContentPartPr/>
              <p14:nvPr/>
            </p14:nvContentPartPr>
            <p14:xfrm>
              <a:off x="8090229" y="3195137"/>
              <a:ext cx="902160" cy="37080"/>
            </p14:xfrm>
          </p:contentPart>
        </mc:Choice>
        <mc:Fallback xmlns="">
          <p:pic>
            <p:nvPicPr>
              <p:cNvPr id="14" name="잉크 13">
                <a:extLst>
                  <a:ext uri="{FF2B5EF4-FFF2-40B4-BE49-F238E27FC236}">
                    <a16:creationId xmlns:a16="http://schemas.microsoft.com/office/drawing/2014/main" id="{3E779320-63B3-F5C0-3DA9-CDB0028C3099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8054229" y="3123137"/>
                <a:ext cx="973800" cy="18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5" name="잉크 14">
                <a:extLst>
                  <a:ext uri="{FF2B5EF4-FFF2-40B4-BE49-F238E27FC236}">
                    <a16:creationId xmlns:a16="http://schemas.microsoft.com/office/drawing/2014/main" id="{12C25370-0C4F-3BE3-5AAF-8FC6E01D2EAA}"/>
                  </a:ext>
                </a:extLst>
              </p14:cNvPr>
              <p14:cNvContentPartPr/>
              <p14:nvPr/>
            </p14:nvContentPartPr>
            <p14:xfrm>
              <a:off x="1062309" y="3378737"/>
              <a:ext cx="2234520" cy="61200"/>
            </p14:xfrm>
          </p:contentPart>
        </mc:Choice>
        <mc:Fallback xmlns="">
          <p:pic>
            <p:nvPicPr>
              <p:cNvPr id="15" name="잉크 14">
                <a:extLst>
                  <a:ext uri="{FF2B5EF4-FFF2-40B4-BE49-F238E27FC236}">
                    <a16:creationId xmlns:a16="http://schemas.microsoft.com/office/drawing/2014/main" id="{12C25370-0C4F-3BE3-5AAF-8FC6E01D2EAA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026309" y="3307097"/>
                <a:ext cx="2306160" cy="20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6" name="잉크 15">
                <a:extLst>
                  <a:ext uri="{FF2B5EF4-FFF2-40B4-BE49-F238E27FC236}">
                    <a16:creationId xmlns:a16="http://schemas.microsoft.com/office/drawing/2014/main" id="{D21C1F4A-6C88-681A-11FB-7AA90C398D33}"/>
                  </a:ext>
                </a:extLst>
              </p14:cNvPr>
              <p14:cNvContentPartPr/>
              <p14:nvPr/>
            </p14:nvContentPartPr>
            <p14:xfrm>
              <a:off x="3640269" y="3396017"/>
              <a:ext cx="1881360" cy="9360"/>
            </p14:xfrm>
          </p:contentPart>
        </mc:Choice>
        <mc:Fallback xmlns="">
          <p:pic>
            <p:nvPicPr>
              <p:cNvPr id="16" name="잉크 15">
                <a:extLst>
                  <a:ext uri="{FF2B5EF4-FFF2-40B4-BE49-F238E27FC236}">
                    <a16:creationId xmlns:a16="http://schemas.microsoft.com/office/drawing/2014/main" id="{D21C1F4A-6C88-681A-11FB-7AA90C398D33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3604269" y="3324017"/>
                <a:ext cx="1953000" cy="15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7" name="잉크 16">
                <a:extLst>
                  <a:ext uri="{FF2B5EF4-FFF2-40B4-BE49-F238E27FC236}">
                    <a16:creationId xmlns:a16="http://schemas.microsoft.com/office/drawing/2014/main" id="{52A58368-DC43-015D-7EF7-4F002AD1C875}"/>
                  </a:ext>
                </a:extLst>
              </p14:cNvPr>
              <p14:cNvContentPartPr/>
              <p14:nvPr/>
            </p14:nvContentPartPr>
            <p14:xfrm>
              <a:off x="6025989" y="3392777"/>
              <a:ext cx="1512000" cy="38520"/>
            </p14:xfrm>
          </p:contentPart>
        </mc:Choice>
        <mc:Fallback xmlns="">
          <p:pic>
            <p:nvPicPr>
              <p:cNvPr id="17" name="잉크 16">
                <a:extLst>
                  <a:ext uri="{FF2B5EF4-FFF2-40B4-BE49-F238E27FC236}">
                    <a16:creationId xmlns:a16="http://schemas.microsoft.com/office/drawing/2014/main" id="{52A58368-DC43-015D-7EF7-4F002AD1C875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5990349" y="3321137"/>
                <a:ext cx="1583640" cy="18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8" name="잉크 17">
                <a:extLst>
                  <a:ext uri="{FF2B5EF4-FFF2-40B4-BE49-F238E27FC236}">
                    <a16:creationId xmlns:a16="http://schemas.microsoft.com/office/drawing/2014/main" id="{1CD47E89-A9C5-E42A-3E55-39445BBD370E}"/>
                  </a:ext>
                </a:extLst>
              </p14:cNvPr>
              <p14:cNvContentPartPr/>
              <p14:nvPr/>
            </p14:nvContentPartPr>
            <p14:xfrm>
              <a:off x="7881069" y="3405017"/>
              <a:ext cx="543960" cy="9720"/>
            </p14:xfrm>
          </p:contentPart>
        </mc:Choice>
        <mc:Fallback xmlns="">
          <p:pic>
            <p:nvPicPr>
              <p:cNvPr id="18" name="잉크 17">
                <a:extLst>
                  <a:ext uri="{FF2B5EF4-FFF2-40B4-BE49-F238E27FC236}">
                    <a16:creationId xmlns:a16="http://schemas.microsoft.com/office/drawing/2014/main" id="{1CD47E89-A9C5-E42A-3E55-39445BBD370E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7845429" y="3333017"/>
                <a:ext cx="615600" cy="15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19" name="잉크 18">
                <a:extLst>
                  <a:ext uri="{FF2B5EF4-FFF2-40B4-BE49-F238E27FC236}">
                    <a16:creationId xmlns:a16="http://schemas.microsoft.com/office/drawing/2014/main" id="{1176CED0-19BD-4CDB-4D08-540E443FABD9}"/>
                  </a:ext>
                </a:extLst>
              </p14:cNvPr>
              <p14:cNvContentPartPr/>
              <p14:nvPr/>
            </p14:nvContentPartPr>
            <p14:xfrm>
              <a:off x="2551269" y="3612737"/>
              <a:ext cx="1724400" cy="29880"/>
            </p14:xfrm>
          </p:contentPart>
        </mc:Choice>
        <mc:Fallback xmlns="">
          <p:pic>
            <p:nvPicPr>
              <p:cNvPr id="19" name="잉크 18">
                <a:extLst>
                  <a:ext uri="{FF2B5EF4-FFF2-40B4-BE49-F238E27FC236}">
                    <a16:creationId xmlns:a16="http://schemas.microsoft.com/office/drawing/2014/main" id="{1176CED0-19BD-4CDB-4D08-540E443FABD9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2515629" y="3541097"/>
                <a:ext cx="1796040" cy="173520"/>
              </a:xfrm>
              <a:prstGeom prst="rect">
                <a:avLst/>
              </a:prstGeom>
            </p:spPr>
          </p:pic>
        </mc:Fallback>
      </mc:AlternateContent>
      <p:pic>
        <p:nvPicPr>
          <p:cNvPr id="21" name="그림 20">
            <a:extLst>
              <a:ext uri="{FF2B5EF4-FFF2-40B4-BE49-F238E27FC236}">
                <a16:creationId xmlns:a16="http://schemas.microsoft.com/office/drawing/2014/main" id="{5B21A882-8E46-2D16-BD7F-E8CE6929D66C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913828" y="3835873"/>
            <a:ext cx="8078561" cy="1362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6805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74E44ED-E672-F98B-C458-05C27A89A45C}"/>
              </a:ext>
            </a:extLst>
          </p:cNvPr>
          <p:cNvSpPr txBox="1"/>
          <p:nvPr/>
        </p:nvSpPr>
        <p:spPr>
          <a:xfrm>
            <a:off x="-60777" y="582602"/>
            <a:ext cx="9957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01.</a:t>
            </a:r>
            <a:endParaRPr lang="ko-KR" altLang="en-US" sz="3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6C7B4E-3E5C-6DA7-27ED-1D60B161FA38}"/>
              </a:ext>
            </a:extLst>
          </p:cNvPr>
          <p:cNvSpPr txBox="1"/>
          <p:nvPr/>
        </p:nvSpPr>
        <p:spPr>
          <a:xfrm>
            <a:off x="935008" y="613380"/>
            <a:ext cx="11255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ADC</a:t>
            </a:r>
            <a:endParaRPr lang="ko-KR" altLang="en-US" sz="3600" dirty="0">
              <a:solidFill>
                <a:srgbClr val="76B4B8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FD69F6-E0D7-877F-E31A-C96EE63F98A5}"/>
              </a:ext>
            </a:extLst>
          </p:cNvPr>
          <p:cNvSpPr txBox="1"/>
          <p:nvPr/>
        </p:nvSpPr>
        <p:spPr>
          <a:xfrm>
            <a:off x="948403" y="1401117"/>
            <a:ext cx="466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STM32</a:t>
            </a:r>
            <a:r>
              <a:rPr lang="ko-KR" altLang="en-US" dirty="0">
                <a:solidFill>
                  <a:srgbClr val="FF0000"/>
                </a:solidFill>
              </a:rPr>
              <a:t>의 </a:t>
            </a:r>
            <a:r>
              <a:rPr lang="en-US" altLang="ko-KR" dirty="0">
                <a:solidFill>
                  <a:srgbClr val="FF0000"/>
                </a:solidFill>
              </a:rPr>
              <a:t>ADC </a:t>
            </a:r>
            <a:r>
              <a:rPr lang="ko-KR" altLang="en-US" dirty="0">
                <a:solidFill>
                  <a:srgbClr val="FF0000"/>
                </a:solidFill>
              </a:rPr>
              <a:t>특징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7A8C409-1756-DC06-C965-DD6E681A18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403" y="1770449"/>
            <a:ext cx="7129931" cy="472455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573184B4-B662-DA31-0824-A7247DE2008C}"/>
                  </a:ext>
                </a:extLst>
              </p14:cNvPr>
              <p14:cNvContentPartPr/>
              <p14:nvPr/>
            </p14:nvContentPartPr>
            <p14:xfrm>
              <a:off x="1515189" y="2359577"/>
              <a:ext cx="112680" cy="9360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573184B4-B662-DA31-0824-A7247DE2008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79189" y="2287577"/>
                <a:ext cx="184320" cy="15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잉크 7">
                <a:extLst>
                  <a:ext uri="{FF2B5EF4-FFF2-40B4-BE49-F238E27FC236}">
                    <a16:creationId xmlns:a16="http://schemas.microsoft.com/office/drawing/2014/main" id="{D0B74CA8-71A9-C277-0E4B-C26B24DDC842}"/>
                  </a:ext>
                </a:extLst>
              </p14:cNvPr>
              <p14:cNvContentPartPr/>
              <p14:nvPr/>
            </p14:nvContentPartPr>
            <p14:xfrm>
              <a:off x="1993989" y="2359577"/>
              <a:ext cx="135720" cy="9360"/>
            </p14:xfrm>
          </p:contentPart>
        </mc:Choice>
        <mc:Fallback xmlns="">
          <p:pic>
            <p:nvPicPr>
              <p:cNvPr id="8" name="잉크 7">
                <a:extLst>
                  <a:ext uri="{FF2B5EF4-FFF2-40B4-BE49-F238E27FC236}">
                    <a16:creationId xmlns:a16="http://schemas.microsoft.com/office/drawing/2014/main" id="{D0B74CA8-71A9-C277-0E4B-C26B24DDC84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958349" y="2287577"/>
                <a:ext cx="207360" cy="15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잉크 8">
                <a:extLst>
                  <a:ext uri="{FF2B5EF4-FFF2-40B4-BE49-F238E27FC236}">
                    <a16:creationId xmlns:a16="http://schemas.microsoft.com/office/drawing/2014/main" id="{A015D5AF-C510-BA5A-E7F5-09D588C2A78B}"/>
                  </a:ext>
                </a:extLst>
              </p14:cNvPr>
              <p14:cNvContentPartPr/>
              <p14:nvPr/>
            </p14:nvContentPartPr>
            <p14:xfrm>
              <a:off x="2551269" y="2368577"/>
              <a:ext cx="109800" cy="360"/>
            </p14:xfrm>
          </p:contentPart>
        </mc:Choice>
        <mc:Fallback xmlns="">
          <p:pic>
            <p:nvPicPr>
              <p:cNvPr id="9" name="잉크 8">
                <a:extLst>
                  <a:ext uri="{FF2B5EF4-FFF2-40B4-BE49-F238E27FC236}">
                    <a16:creationId xmlns:a16="http://schemas.microsoft.com/office/drawing/2014/main" id="{A015D5AF-C510-BA5A-E7F5-09D588C2A78B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515629" y="2296577"/>
                <a:ext cx="18144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0" name="잉크 9">
                <a:extLst>
                  <a:ext uri="{FF2B5EF4-FFF2-40B4-BE49-F238E27FC236}">
                    <a16:creationId xmlns:a16="http://schemas.microsoft.com/office/drawing/2014/main" id="{B6087827-1EED-381B-3C62-0BC4C4F42F5B}"/>
                  </a:ext>
                </a:extLst>
              </p14:cNvPr>
              <p14:cNvContentPartPr/>
              <p14:nvPr/>
            </p14:nvContentPartPr>
            <p14:xfrm>
              <a:off x="3108909" y="2367857"/>
              <a:ext cx="63000" cy="9720"/>
            </p14:xfrm>
          </p:contentPart>
        </mc:Choice>
        <mc:Fallback xmlns="">
          <p:pic>
            <p:nvPicPr>
              <p:cNvPr id="10" name="잉크 9">
                <a:extLst>
                  <a:ext uri="{FF2B5EF4-FFF2-40B4-BE49-F238E27FC236}">
                    <a16:creationId xmlns:a16="http://schemas.microsoft.com/office/drawing/2014/main" id="{B6087827-1EED-381B-3C62-0BC4C4F42F5B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072909" y="2296217"/>
                <a:ext cx="134640" cy="15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1" name="잉크 10">
                <a:extLst>
                  <a:ext uri="{FF2B5EF4-FFF2-40B4-BE49-F238E27FC236}">
                    <a16:creationId xmlns:a16="http://schemas.microsoft.com/office/drawing/2014/main" id="{23CE184E-1A57-E4DF-E0DF-544C714DEFF1}"/>
                  </a:ext>
                </a:extLst>
              </p14:cNvPr>
              <p14:cNvContentPartPr/>
              <p14:nvPr/>
            </p14:nvContentPartPr>
            <p14:xfrm>
              <a:off x="4502109" y="2385857"/>
              <a:ext cx="695520" cy="360"/>
            </p14:xfrm>
          </p:contentPart>
        </mc:Choice>
        <mc:Fallback xmlns="">
          <p:pic>
            <p:nvPicPr>
              <p:cNvPr id="11" name="잉크 10">
                <a:extLst>
                  <a:ext uri="{FF2B5EF4-FFF2-40B4-BE49-F238E27FC236}">
                    <a16:creationId xmlns:a16="http://schemas.microsoft.com/office/drawing/2014/main" id="{23CE184E-1A57-E4DF-E0DF-544C714DEFF1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466469" y="2314217"/>
                <a:ext cx="76716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2" name="잉크 11">
                <a:extLst>
                  <a:ext uri="{FF2B5EF4-FFF2-40B4-BE49-F238E27FC236}">
                    <a16:creationId xmlns:a16="http://schemas.microsoft.com/office/drawing/2014/main" id="{1547A48A-F642-AB68-0B89-87C63D665C4E}"/>
                  </a:ext>
                </a:extLst>
              </p14:cNvPr>
              <p14:cNvContentPartPr/>
              <p14:nvPr/>
            </p14:nvContentPartPr>
            <p14:xfrm>
              <a:off x="1462989" y="3074177"/>
              <a:ext cx="426960" cy="360"/>
            </p14:xfrm>
          </p:contentPart>
        </mc:Choice>
        <mc:Fallback xmlns="">
          <p:pic>
            <p:nvPicPr>
              <p:cNvPr id="12" name="잉크 11">
                <a:extLst>
                  <a:ext uri="{FF2B5EF4-FFF2-40B4-BE49-F238E27FC236}">
                    <a16:creationId xmlns:a16="http://schemas.microsoft.com/office/drawing/2014/main" id="{1547A48A-F642-AB68-0B89-87C63D665C4E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426989" y="3002177"/>
                <a:ext cx="49860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3" name="잉크 12">
                <a:extLst>
                  <a:ext uri="{FF2B5EF4-FFF2-40B4-BE49-F238E27FC236}">
                    <a16:creationId xmlns:a16="http://schemas.microsoft.com/office/drawing/2014/main" id="{0635FCCD-B2EA-B11D-975C-3F72EAB8D0CD}"/>
                  </a:ext>
                </a:extLst>
              </p14:cNvPr>
              <p14:cNvContentPartPr/>
              <p14:nvPr/>
            </p14:nvContentPartPr>
            <p14:xfrm>
              <a:off x="2342469" y="3082817"/>
              <a:ext cx="2253240" cy="9360"/>
            </p14:xfrm>
          </p:contentPart>
        </mc:Choice>
        <mc:Fallback xmlns="">
          <p:pic>
            <p:nvPicPr>
              <p:cNvPr id="13" name="잉크 12">
                <a:extLst>
                  <a:ext uri="{FF2B5EF4-FFF2-40B4-BE49-F238E27FC236}">
                    <a16:creationId xmlns:a16="http://schemas.microsoft.com/office/drawing/2014/main" id="{0635FCCD-B2EA-B11D-975C-3F72EAB8D0CD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306469" y="3010817"/>
                <a:ext cx="2324880" cy="15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4" name="잉크 13">
                <a:extLst>
                  <a:ext uri="{FF2B5EF4-FFF2-40B4-BE49-F238E27FC236}">
                    <a16:creationId xmlns:a16="http://schemas.microsoft.com/office/drawing/2014/main" id="{32C40F8F-433E-BBDB-56A0-D5F7104646AB}"/>
                  </a:ext>
                </a:extLst>
              </p14:cNvPr>
              <p14:cNvContentPartPr/>
              <p14:nvPr/>
            </p14:nvContentPartPr>
            <p14:xfrm>
              <a:off x="1480269" y="3361457"/>
              <a:ext cx="2880000" cy="360"/>
            </p14:xfrm>
          </p:contentPart>
        </mc:Choice>
        <mc:Fallback xmlns="">
          <p:pic>
            <p:nvPicPr>
              <p:cNvPr id="14" name="잉크 13">
                <a:extLst>
                  <a:ext uri="{FF2B5EF4-FFF2-40B4-BE49-F238E27FC236}">
                    <a16:creationId xmlns:a16="http://schemas.microsoft.com/office/drawing/2014/main" id="{32C40F8F-433E-BBDB-56A0-D5F7104646AB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444629" y="3289457"/>
                <a:ext cx="295164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5" name="잉크 14">
                <a:extLst>
                  <a:ext uri="{FF2B5EF4-FFF2-40B4-BE49-F238E27FC236}">
                    <a16:creationId xmlns:a16="http://schemas.microsoft.com/office/drawing/2014/main" id="{BD049D39-928B-AEAB-E9A3-61CB19E3899C}"/>
                  </a:ext>
                </a:extLst>
              </p14:cNvPr>
              <p14:cNvContentPartPr/>
              <p14:nvPr/>
            </p14:nvContentPartPr>
            <p14:xfrm>
              <a:off x="4545669" y="3343457"/>
              <a:ext cx="1734480" cy="18360"/>
            </p14:xfrm>
          </p:contentPart>
        </mc:Choice>
        <mc:Fallback xmlns="">
          <p:pic>
            <p:nvPicPr>
              <p:cNvPr id="15" name="잉크 14">
                <a:extLst>
                  <a:ext uri="{FF2B5EF4-FFF2-40B4-BE49-F238E27FC236}">
                    <a16:creationId xmlns:a16="http://schemas.microsoft.com/office/drawing/2014/main" id="{BD049D39-928B-AEAB-E9A3-61CB19E3899C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4509669" y="3271817"/>
                <a:ext cx="1806120" cy="16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6" name="잉크 15">
                <a:extLst>
                  <a:ext uri="{FF2B5EF4-FFF2-40B4-BE49-F238E27FC236}">
                    <a16:creationId xmlns:a16="http://schemas.microsoft.com/office/drawing/2014/main" id="{29B95436-A24F-125E-2D31-5D733B8F8BC7}"/>
                  </a:ext>
                </a:extLst>
              </p14:cNvPr>
              <p14:cNvContentPartPr/>
              <p14:nvPr/>
            </p14:nvContentPartPr>
            <p14:xfrm>
              <a:off x="1495389" y="3777977"/>
              <a:ext cx="3312000" cy="80640"/>
            </p14:xfrm>
          </p:contentPart>
        </mc:Choice>
        <mc:Fallback xmlns="">
          <p:pic>
            <p:nvPicPr>
              <p:cNvPr id="16" name="잉크 15">
                <a:extLst>
                  <a:ext uri="{FF2B5EF4-FFF2-40B4-BE49-F238E27FC236}">
                    <a16:creationId xmlns:a16="http://schemas.microsoft.com/office/drawing/2014/main" id="{29B95436-A24F-125E-2D31-5D733B8F8BC7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459389" y="3705977"/>
                <a:ext cx="3383640" cy="22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8" name="잉크 17">
                <a:extLst>
                  <a:ext uri="{FF2B5EF4-FFF2-40B4-BE49-F238E27FC236}">
                    <a16:creationId xmlns:a16="http://schemas.microsoft.com/office/drawing/2014/main" id="{067FBFEB-E7C5-D0FF-D23C-D80E60C7E26D}"/>
                  </a:ext>
                </a:extLst>
              </p14:cNvPr>
              <p14:cNvContentPartPr/>
              <p14:nvPr/>
            </p14:nvContentPartPr>
            <p14:xfrm>
              <a:off x="1446429" y="4580417"/>
              <a:ext cx="1549440" cy="15840"/>
            </p14:xfrm>
          </p:contentPart>
        </mc:Choice>
        <mc:Fallback xmlns="">
          <p:pic>
            <p:nvPicPr>
              <p:cNvPr id="18" name="잉크 17">
                <a:extLst>
                  <a:ext uri="{FF2B5EF4-FFF2-40B4-BE49-F238E27FC236}">
                    <a16:creationId xmlns:a16="http://schemas.microsoft.com/office/drawing/2014/main" id="{067FBFEB-E7C5-D0FF-D23C-D80E60C7E26D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1410789" y="4508777"/>
                <a:ext cx="1621080" cy="15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9" name="잉크 18">
                <a:extLst>
                  <a:ext uri="{FF2B5EF4-FFF2-40B4-BE49-F238E27FC236}">
                    <a16:creationId xmlns:a16="http://schemas.microsoft.com/office/drawing/2014/main" id="{42292652-2FEB-8B1B-95B6-C821C7C46868}"/>
                  </a:ext>
                </a:extLst>
              </p14:cNvPr>
              <p14:cNvContentPartPr/>
              <p14:nvPr/>
            </p14:nvContentPartPr>
            <p14:xfrm>
              <a:off x="1480269" y="4859417"/>
              <a:ext cx="1279440" cy="360"/>
            </p14:xfrm>
          </p:contentPart>
        </mc:Choice>
        <mc:Fallback xmlns="">
          <p:pic>
            <p:nvPicPr>
              <p:cNvPr id="19" name="잉크 18">
                <a:extLst>
                  <a:ext uri="{FF2B5EF4-FFF2-40B4-BE49-F238E27FC236}">
                    <a16:creationId xmlns:a16="http://schemas.microsoft.com/office/drawing/2014/main" id="{42292652-2FEB-8B1B-95B6-C821C7C46868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1444629" y="4787417"/>
                <a:ext cx="135108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20" name="잉크 19">
                <a:extLst>
                  <a:ext uri="{FF2B5EF4-FFF2-40B4-BE49-F238E27FC236}">
                    <a16:creationId xmlns:a16="http://schemas.microsoft.com/office/drawing/2014/main" id="{C0C91157-2061-43FF-787C-DE5EF7C3E87A}"/>
                  </a:ext>
                </a:extLst>
              </p14:cNvPr>
              <p14:cNvContentPartPr/>
              <p14:nvPr/>
            </p14:nvContentPartPr>
            <p14:xfrm>
              <a:off x="3535509" y="5563937"/>
              <a:ext cx="2003040" cy="114480"/>
            </p14:xfrm>
          </p:contentPart>
        </mc:Choice>
        <mc:Fallback xmlns="">
          <p:pic>
            <p:nvPicPr>
              <p:cNvPr id="20" name="잉크 19">
                <a:extLst>
                  <a:ext uri="{FF2B5EF4-FFF2-40B4-BE49-F238E27FC236}">
                    <a16:creationId xmlns:a16="http://schemas.microsoft.com/office/drawing/2014/main" id="{C0C91157-2061-43FF-787C-DE5EF7C3E87A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3499509" y="5491937"/>
                <a:ext cx="2074680" cy="25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21" name="잉크 20">
                <a:extLst>
                  <a:ext uri="{FF2B5EF4-FFF2-40B4-BE49-F238E27FC236}">
                    <a16:creationId xmlns:a16="http://schemas.microsoft.com/office/drawing/2014/main" id="{C41512EC-930E-E7A3-77D9-29335D0EADE3}"/>
                  </a:ext>
                </a:extLst>
              </p14:cNvPr>
              <p14:cNvContentPartPr/>
              <p14:nvPr/>
            </p14:nvContentPartPr>
            <p14:xfrm>
              <a:off x="6609549" y="5590217"/>
              <a:ext cx="1123560" cy="80280"/>
            </p14:xfrm>
          </p:contentPart>
        </mc:Choice>
        <mc:Fallback xmlns="">
          <p:pic>
            <p:nvPicPr>
              <p:cNvPr id="21" name="잉크 20">
                <a:extLst>
                  <a:ext uri="{FF2B5EF4-FFF2-40B4-BE49-F238E27FC236}">
                    <a16:creationId xmlns:a16="http://schemas.microsoft.com/office/drawing/2014/main" id="{C41512EC-930E-E7A3-77D9-29335D0EADE3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6573909" y="5518577"/>
                <a:ext cx="1195200" cy="22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22" name="잉크 21">
                <a:extLst>
                  <a:ext uri="{FF2B5EF4-FFF2-40B4-BE49-F238E27FC236}">
                    <a16:creationId xmlns:a16="http://schemas.microsoft.com/office/drawing/2014/main" id="{D808501A-DDD0-C6D9-39FE-55E0CFCDF75F}"/>
                  </a:ext>
                </a:extLst>
              </p14:cNvPr>
              <p14:cNvContentPartPr/>
              <p14:nvPr/>
            </p14:nvContentPartPr>
            <p14:xfrm>
              <a:off x="1465869" y="5791097"/>
              <a:ext cx="485280" cy="44280"/>
            </p14:xfrm>
          </p:contentPart>
        </mc:Choice>
        <mc:Fallback xmlns="">
          <p:pic>
            <p:nvPicPr>
              <p:cNvPr id="22" name="잉크 21">
                <a:extLst>
                  <a:ext uri="{FF2B5EF4-FFF2-40B4-BE49-F238E27FC236}">
                    <a16:creationId xmlns:a16="http://schemas.microsoft.com/office/drawing/2014/main" id="{D808501A-DDD0-C6D9-39FE-55E0CFCDF75F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1429869" y="5719457"/>
                <a:ext cx="556920" cy="18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23" name="잉크 22">
                <a:extLst>
                  <a:ext uri="{FF2B5EF4-FFF2-40B4-BE49-F238E27FC236}">
                    <a16:creationId xmlns:a16="http://schemas.microsoft.com/office/drawing/2014/main" id="{7DEA0042-0A63-7CE7-9E1B-DF08F6E2FA49}"/>
                  </a:ext>
                </a:extLst>
              </p14:cNvPr>
              <p14:cNvContentPartPr/>
              <p14:nvPr/>
            </p14:nvContentPartPr>
            <p14:xfrm>
              <a:off x="2838549" y="6078377"/>
              <a:ext cx="1533240" cy="360"/>
            </p14:xfrm>
          </p:contentPart>
        </mc:Choice>
        <mc:Fallback xmlns="">
          <p:pic>
            <p:nvPicPr>
              <p:cNvPr id="23" name="잉크 22">
                <a:extLst>
                  <a:ext uri="{FF2B5EF4-FFF2-40B4-BE49-F238E27FC236}">
                    <a16:creationId xmlns:a16="http://schemas.microsoft.com/office/drawing/2014/main" id="{7DEA0042-0A63-7CE7-9E1B-DF08F6E2FA49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2802909" y="6006737"/>
                <a:ext cx="160488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24" name="잉크 23">
                <a:extLst>
                  <a:ext uri="{FF2B5EF4-FFF2-40B4-BE49-F238E27FC236}">
                    <a16:creationId xmlns:a16="http://schemas.microsoft.com/office/drawing/2014/main" id="{30398939-B1A4-4F9C-0431-69C0DA5A5AEE}"/>
                  </a:ext>
                </a:extLst>
              </p14:cNvPr>
              <p14:cNvContentPartPr/>
              <p14:nvPr/>
            </p14:nvContentPartPr>
            <p14:xfrm>
              <a:off x="4101429" y="4824497"/>
              <a:ext cx="1201320" cy="36000"/>
            </p14:xfrm>
          </p:contentPart>
        </mc:Choice>
        <mc:Fallback xmlns="">
          <p:pic>
            <p:nvPicPr>
              <p:cNvPr id="24" name="잉크 23">
                <a:extLst>
                  <a:ext uri="{FF2B5EF4-FFF2-40B4-BE49-F238E27FC236}">
                    <a16:creationId xmlns:a16="http://schemas.microsoft.com/office/drawing/2014/main" id="{30398939-B1A4-4F9C-0431-69C0DA5A5AEE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4065789" y="4752497"/>
                <a:ext cx="1272960" cy="179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621421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0704E6D-294B-77AE-CEF7-1B70425F9C6C}"/>
              </a:ext>
            </a:extLst>
          </p:cNvPr>
          <p:cNvSpPr txBox="1"/>
          <p:nvPr/>
        </p:nvSpPr>
        <p:spPr>
          <a:xfrm>
            <a:off x="-60777" y="582602"/>
            <a:ext cx="9957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01.</a:t>
            </a:r>
            <a:endParaRPr lang="ko-KR" altLang="en-US" sz="3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4CB5426-2FD8-36F9-3BF0-7E8E12CF81AC}"/>
              </a:ext>
            </a:extLst>
          </p:cNvPr>
          <p:cNvSpPr txBox="1"/>
          <p:nvPr/>
        </p:nvSpPr>
        <p:spPr>
          <a:xfrm>
            <a:off x="935008" y="613380"/>
            <a:ext cx="11255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ADC</a:t>
            </a:r>
            <a:endParaRPr lang="ko-KR" altLang="en-US" sz="3600" dirty="0">
              <a:solidFill>
                <a:srgbClr val="76B4B8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2B3D1A-F74B-5842-ABD4-C56FDAF93C52}"/>
              </a:ext>
            </a:extLst>
          </p:cNvPr>
          <p:cNvSpPr txBox="1"/>
          <p:nvPr/>
        </p:nvSpPr>
        <p:spPr>
          <a:xfrm>
            <a:off x="948403" y="1401117"/>
            <a:ext cx="466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STM32</a:t>
            </a:r>
            <a:r>
              <a:rPr lang="ko-KR" altLang="en-US" dirty="0">
                <a:solidFill>
                  <a:srgbClr val="FF0000"/>
                </a:solidFill>
              </a:rPr>
              <a:t>의 </a:t>
            </a:r>
            <a:r>
              <a:rPr lang="en-US" altLang="ko-KR" dirty="0">
                <a:solidFill>
                  <a:srgbClr val="FF0000"/>
                </a:solidFill>
              </a:rPr>
              <a:t>ADC </a:t>
            </a:r>
            <a:r>
              <a:rPr lang="ko-KR" altLang="en-US" dirty="0" err="1">
                <a:solidFill>
                  <a:srgbClr val="FF0000"/>
                </a:solidFill>
              </a:rPr>
              <a:t>블록다이어그램</a:t>
            </a:r>
            <a:r>
              <a:rPr lang="en-US" altLang="ko-KR" dirty="0">
                <a:solidFill>
                  <a:srgbClr val="FF0000"/>
                </a:solidFill>
              </a:rPr>
              <a:t> 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0D84263-74E8-26CE-F86A-F37FB2F6C6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936" y="2014415"/>
            <a:ext cx="6178609" cy="435311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8CE1E17-F5FC-0815-0E23-0889F35E1A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2320" y="1401117"/>
            <a:ext cx="4310744" cy="338849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B443F81-A9E4-7931-7EAB-49763D45C3A2}"/>
              </a:ext>
            </a:extLst>
          </p:cNvPr>
          <p:cNvSpPr txBox="1"/>
          <p:nvPr/>
        </p:nvSpPr>
        <p:spPr>
          <a:xfrm>
            <a:off x="7132320" y="5167197"/>
            <a:ext cx="42355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*Inject </a:t>
            </a:r>
            <a:r>
              <a:rPr lang="ko-KR" altLang="en-US" dirty="0"/>
              <a:t>모드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inject</a:t>
            </a:r>
            <a:r>
              <a:rPr lang="ko-KR" altLang="en-US" dirty="0"/>
              <a:t>모드로</a:t>
            </a:r>
            <a:endParaRPr lang="en-US" altLang="ko-KR" dirty="0"/>
          </a:p>
          <a:p>
            <a:r>
              <a:rPr lang="ko-KR" altLang="en-US" dirty="0"/>
              <a:t>설정한 채널에서 </a:t>
            </a:r>
            <a:r>
              <a:rPr lang="en-US" altLang="ko-KR" dirty="0" err="1"/>
              <a:t>adc</a:t>
            </a:r>
            <a:r>
              <a:rPr lang="en-US" altLang="ko-KR" dirty="0"/>
              <a:t> </a:t>
            </a:r>
            <a:r>
              <a:rPr lang="ko-KR" altLang="en-US" dirty="0"/>
              <a:t>시작 트리거가</a:t>
            </a:r>
            <a:endParaRPr lang="en-US" altLang="ko-KR" dirty="0"/>
          </a:p>
          <a:p>
            <a:r>
              <a:rPr lang="ko-KR" altLang="en-US" dirty="0"/>
              <a:t>발생하면 현재 진행하면 </a:t>
            </a:r>
            <a:r>
              <a:rPr lang="en-US" altLang="ko-KR" dirty="0" err="1"/>
              <a:t>adc</a:t>
            </a:r>
            <a:r>
              <a:rPr lang="ko-KR" altLang="en-US" dirty="0"/>
              <a:t>를</a:t>
            </a:r>
            <a:endParaRPr lang="en-US" altLang="ko-KR" dirty="0"/>
          </a:p>
          <a:p>
            <a:r>
              <a:rPr lang="ko-KR" altLang="en-US" dirty="0"/>
              <a:t>멈추고 </a:t>
            </a:r>
            <a:r>
              <a:rPr lang="en-US" altLang="ko-KR" dirty="0"/>
              <a:t>inject</a:t>
            </a:r>
            <a:r>
              <a:rPr lang="ko-KR" altLang="en-US" dirty="0"/>
              <a:t>모드 그룹의 </a:t>
            </a:r>
            <a:r>
              <a:rPr lang="en-US" altLang="ko-KR" dirty="0" err="1"/>
              <a:t>adc</a:t>
            </a:r>
            <a:r>
              <a:rPr lang="ko-KR" altLang="en-US" dirty="0"/>
              <a:t>를 진행함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잉크 9">
                <a:extLst>
                  <a:ext uri="{FF2B5EF4-FFF2-40B4-BE49-F238E27FC236}">
                    <a16:creationId xmlns:a16="http://schemas.microsoft.com/office/drawing/2014/main" id="{36F2C368-05DC-8A6C-2BAC-EEC24BEA216D}"/>
                  </a:ext>
                </a:extLst>
              </p14:cNvPr>
              <p14:cNvContentPartPr/>
              <p14:nvPr/>
            </p14:nvContentPartPr>
            <p14:xfrm>
              <a:off x="1306029" y="3543977"/>
              <a:ext cx="363960" cy="360"/>
            </p14:xfrm>
          </p:contentPart>
        </mc:Choice>
        <mc:Fallback xmlns="">
          <p:pic>
            <p:nvPicPr>
              <p:cNvPr id="10" name="잉크 9">
                <a:extLst>
                  <a:ext uri="{FF2B5EF4-FFF2-40B4-BE49-F238E27FC236}">
                    <a16:creationId xmlns:a16="http://schemas.microsoft.com/office/drawing/2014/main" id="{36F2C368-05DC-8A6C-2BAC-EEC24BEA216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70389" y="3471977"/>
                <a:ext cx="43560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" name="잉크 10">
                <a:extLst>
                  <a:ext uri="{FF2B5EF4-FFF2-40B4-BE49-F238E27FC236}">
                    <a16:creationId xmlns:a16="http://schemas.microsoft.com/office/drawing/2014/main" id="{AA0BE866-B118-CF2E-384C-5E754E41D0E1}"/>
                  </a:ext>
                </a:extLst>
              </p14:cNvPr>
              <p14:cNvContentPartPr/>
              <p14:nvPr/>
            </p14:nvContentPartPr>
            <p14:xfrm>
              <a:off x="1262829" y="3779417"/>
              <a:ext cx="321840" cy="360"/>
            </p14:xfrm>
          </p:contentPart>
        </mc:Choice>
        <mc:Fallback xmlns="">
          <p:pic>
            <p:nvPicPr>
              <p:cNvPr id="11" name="잉크 10">
                <a:extLst>
                  <a:ext uri="{FF2B5EF4-FFF2-40B4-BE49-F238E27FC236}">
                    <a16:creationId xmlns:a16="http://schemas.microsoft.com/office/drawing/2014/main" id="{AA0BE866-B118-CF2E-384C-5E754E41D0E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26829" y="3707417"/>
                <a:ext cx="39348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2" name="잉크 11">
                <a:extLst>
                  <a:ext uri="{FF2B5EF4-FFF2-40B4-BE49-F238E27FC236}">
                    <a16:creationId xmlns:a16="http://schemas.microsoft.com/office/drawing/2014/main" id="{8652070A-C5F3-1F69-57B9-52C9B06181F4}"/>
                  </a:ext>
                </a:extLst>
              </p14:cNvPr>
              <p14:cNvContentPartPr/>
              <p14:nvPr/>
            </p14:nvContentPartPr>
            <p14:xfrm>
              <a:off x="1306029" y="4066697"/>
              <a:ext cx="353160" cy="360"/>
            </p14:xfrm>
          </p:contentPart>
        </mc:Choice>
        <mc:Fallback xmlns="">
          <p:pic>
            <p:nvPicPr>
              <p:cNvPr id="12" name="잉크 11">
                <a:extLst>
                  <a:ext uri="{FF2B5EF4-FFF2-40B4-BE49-F238E27FC236}">
                    <a16:creationId xmlns:a16="http://schemas.microsoft.com/office/drawing/2014/main" id="{8652070A-C5F3-1F69-57B9-52C9B06181F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270389" y="3994697"/>
                <a:ext cx="42480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3" name="잉크 12">
                <a:extLst>
                  <a:ext uri="{FF2B5EF4-FFF2-40B4-BE49-F238E27FC236}">
                    <a16:creationId xmlns:a16="http://schemas.microsoft.com/office/drawing/2014/main" id="{62E8F980-4D34-8CFD-19A1-ADA24A97E3A5}"/>
                  </a:ext>
                </a:extLst>
              </p14:cNvPr>
              <p14:cNvContentPartPr/>
              <p14:nvPr/>
            </p14:nvContentPartPr>
            <p14:xfrm>
              <a:off x="1323669" y="4171097"/>
              <a:ext cx="286560" cy="360"/>
            </p14:xfrm>
          </p:contentPart>
        </mc:Choice>
        <mc:Fallback xmlns="">
          <p:pic>
            <p:nvPicPr>
              <p:cNvPr id="13" name="잉크 12">
                <a:extLst>
                  <a:ext uri="{FF2B5EF4-FFF2-40B4-BE49-F238E27FC236}">
                    <a16:creationId xmlns:a16="http://schemas.microsoft.com/office/drawing/2014/main" id="{62E8F980-4D34-8CFD-19A1-ADA24A97E3A5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287669" y="4099097"/>
                <a:ext cx="358200" cy="144000"/>
              </a:xfrm>
              <a:prstGeom prst="rect">
                <a:avLst/>
              </a:prstGeom>
            </p:spPr>
          </p:pic>
        </mc:Fallback>
      </mc:AlternateContent>
      <p:sp>
        <p:nvSpPr>
          <p:cNvPr id="27" name="직사각형 26">
            <a:extLst>
              <a:ext uri="{FF2B5EF4-FFF2-40B4-BE49-F238E27FC236}">
                <a16:creationId xmlns:a16="http://schemas.microsoft.com/office/drawing/2014/main" id="{48057DDE-C892-3A48-9D62-9614E7293820}"/>
              </a:ext>
            </a:extLst>
          </p:cNvPr>
          <p:cNvSpPr/>
          <p:nvPr/>
        </p:nvSpPr>
        <p:spPr>
          <a:xfrm>
            <a:off x="4572514" y="3709577"/>
            <a:ext cx="1571774" cy="49638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8" name="잉크 27">
                <a:extLst>
                  <a:ext uri="{FF2B5EF4-FFF2-40B4-BE49-F238E27FC236}">
                    <a16:creationId xmlns:a16="http://schemas.microsoft.com/office/drawing/2014/main" id="{7D89C480-DFC6-9910-1220-D7718B4F3647}"/>
                  </a:ext>
                </a:extLst>
              </p14:cNvPr>
              <p14:cNvContentPartPr/>
              <p14:nvPr/>
            </p14:nvContentPartPr>
            <p14:xfrm>
              <a:off x="3692109" y="4998737"/>
              <a:ext cx="374400" cy="18000"/>
            </p14:xfrm>
          </p:contentPart>
        </mc:Choice>
        <mc:Fallback xmlns="">
          <p:pic>
            <p:nvPicPr>
              <p:cNvPr id="28" name="잉크 27">
                <a:extLst>
                  <a:ext uri="{FF2B5EF4-FFF2-40B4-BE49-F238E27FC236}">
                    <a16:creationId xmlns:a16="http://schemas.microsoft.com/office/drawing/2014/main" id="{7D89C480-DFC6-9910-1220-D7718B4F3647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3656469" y="4926737"/>
                <a:ext cx="446040" cy="16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9" name="잉크 28">
                <a:extLst>
                  <a:ext uri="{FF2B5EF4-FFF2-40B4-BE49-F238E27FC236}">
                    <a16:creationId xmlns:a16="http://schemas.microsoft.com/office/drawing/2014/main" id="{ED8B59CB-50EE-7ABE-4970-3D9DB832CDEA}"/>
                  </a:ext>
                </a:extLst>
              </p14:cNvPr>
              <p14:cNvContentPartPr/>
              <p14:nvPr/>
            </p14:nvContentPartPr>
            <p14:xfrm>
              <a:off x="3666189" y="5137697"/>
              <a:ext cx="416160" cy="360"/>
            </p14:xfrm>
          </p:contentPart>
        </mc:Choice>
        <mc:Fallback xmlns="">
          <p:pic>
            <p:nvPicPr>
              <p:cNvPr id="29" name="잉크 28">
                <a:extLst>
                  <a:ext uri="{FF2B5EF4-FFF2-40B4-BE49-F238E27FC236}">
                    <a16:creationId xmlns:a16="http://schemas.microsoft.com/office/drawing/2014/main" id="{ED8B59CB-50EE-7ABE-4970-3D9DB832CDEA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3630189" y="5065697"/>
                <a:ext cx="48780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30" name="잉크 29">
                <a:extLst>
                  <a:ext uri="{FF2B5EF4-FFF2-40B4-BE49-F238E27FC236}">
                    <a16:creationId xmlns:a16="http://schemas.microsoft.com/office/drawing/2014/main" id="{FED72169-5F02-AA7A-1EB9-3AED9FD9A6D6}"/>
                  </a:ext>
                </a:extLst>
              </p14:cNvPr>
              <p14:cNvContentPartPr/>
              <p14:nvPr/>
            </p14:nvContentPartPr>
            <p14:xfrm>
              <a:off x="3988389" y="5346497"/>
              <a:ext cx="366840" cy="44640"/>
            </p14:xfrm>
          </p:contentPart>
        </mc:Choice>
        <mc:Fallback xmlns="">
          <p:pic>
            <p:nvPicPr>
              <p:cNvPr id="30" name="잉크 29">
                <a:extLst>
                  <a:ext uri="{FF2B5EF4-FFF2-40B4-BE49-F238E27FC236}">
                    <a16:creationId xmlns:a16="http://schemas.microsoft.com/office/drawing/2014/main" id="{FED72169-5F02-AA7A-1EB9-3AED9FD9A6D6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3952389" y="5274497"/>
                <a:ext cx="438480" cy="18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31" name="잉크 30">
                <a:extLst>
                  <a:ext uri="{FF2B5EF4-FFF2-40B4-BE49-F238E27FC236}">
                    <a16:creationId xmlns:a16="http://schemas.microsoft.com/office/drawing/2014/main" id="{D66C3C28-DBCD-A8B3-900A-355ADB893BE7}"/>
                  </a:ext>
                </a:extLst>
              </p14:cNvPr>
              <p14:cNvContentPartPr/>
              <p14:nvPr/>
            </p14:nvContentPartPr>
            <p14:xfrm>
              <a:off x="3970749" y="5486537"/>
              <a:ext cx="423000" cy="360"/>
            </p14:xfrm>
          </p:contentPart>
        </mc:Choice>
        <mc:Fallback xmlns="">
          <p:pic>
            <p:nvPicPr>
              <p:cNvPr id="31" name="잉크 30">
                <a:extLst>
                  <a:ext uri="{FF2B5EF4-FFF2-40B4-BE49-F238E27FC236}">
                    <a16:creationId xmlns:a16="http://schemas.microsoft.com/office/drawing/2014/main" id="{D66C3C28-DBCD-A8B3-900A-355ADB893BE7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3935109" y="5414537"/>
                <a:ext cx="494640" cy="144000"/>
              </a:xfrm>
              <a:prstGeom prst="rect">
                <a:avLst/>
              </a:prstGeom>
            </p:spPr>
          </p:pic>
        </mc:Fallback>
      </mc:AlternateContent>
      <p:sp>
        <p:nvSpPr>
          <p:cNvPr id="32" name="직사각형 31">
            <a:extLst>
              <a:ext uri="{FF2B5EF4-FFF2-40B4-BE49-F238E27FC236}">
                <a16:creationId xmlns:a16="http://schemas.microsoft.com/office/drawing/2014/main" id="{7F6649F4-7674-9851-80BD-9286A7B1CB50}"/>
              </a:ext>
            </a:extLst>
          </p:cNvPr>
          <p:cNvSpPr/>
          <p:nvPr/>
        </p:nvSpPr>
        <p:spPr>
          <a:xfrm>
            <a:off x="4171809" y="3283028"/>
            <a:ext cx="1571774" cy="49638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6C18BBD-8097-C7F9-1CB3-889A2DF1433D}"/>
              </a:ext>
            </a:extLst>
          </p:cNvPr>
          <p:cNvSpPr txBox="1"/>
          <p:nvPr/>
        </p:nvSpPr>
        <p:spPr>
          <a:xfrm>
            <a:off x="4798422" y="5359645"/>
            <a:ext cx="466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SAR</a:t>
            </a:r>
            <a:endParaRPr lang="ko-KR" altLang="en-US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35" name="잉크 34">
                <a:extLst>
                  <a:ext uri="{FF2B5EF4-FFF2-40B4-BE49-F238E27FC236}">
                    <a16:creationId xmlns:a16="http://schemas.microsoft.com/office/drawing/2014/main" id="{539535E8-DB6D-F81E-0D37-4B3303B5E8EF}"/>
                  </a:ext>
                </a:extLst>
              </p14:cNvPr>
              <p14:cNvContentPartPr/>
              <p14:nvPr/>
            </p14:nvContentPartPr>
            <p14:xfrm rot="5400000">
              <a:off x="5723610" y="3756558"/>
              <a:ext cx="1798568" cy="45719"/>
            </p14:xfrm>
          </p:contentPart>
        </mc:Choice>
        <mc:Fallback xmlns="">
          <p:pic>
            <p:nvPicPr>
              <p:cNvPr id="35" name="잉크 34">
                <a:extLst>
                  <a:ext uri="{FF2B5EF4-FFF2-40B4-BE49-F238E27FC236}">
                    <a16:creationId xmlns:a16="http://schemas.microsoft.com/office/drawing/2014/main" id="{539535E8-DB6D-F81E-0D37-4B3303B5E8EF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 rot="5400000">
                <a:off x="5687603" y="3684560"/>
                <a:ext cx="1870223" cy="18935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540903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696C5FC-F576-4C0D-EF3B-A8C6BAC5BDAF}"/>
              </a:ext>
            </a:extLst>
          </p:cNvPr>
          <p:cNvSpPr txBox="1"/>
          <p:nvPr/>
        </p:nvSpPr>
        <p:spPr>
          <a:xfrm>
            <a:off x="-60777" y="582602"/>
            <a:ext cx="9957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01.</a:t>
            </a:r>
            <a:endParaRPr lang="ko-KR" altLang="en-US" sz="3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BDA860-2046-86EB-9354-6DFAE9C0FFD3}"/>
              </a:ext>
            </a:extLst>
          </p:cNvPr>
          <p:cNvSpPr txBox="1"/>
          <p:nvPr/>
        </p:nvSpPr>
        <p:spPr>
          <a:xfrm>
            <a:off x="935008" y="613380"/>
            <a:ext cx="11255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ADC</a:t>
            </a:r>
            <a:endParaRPr lang="ko-KR" altLang="en-US" sz="3600" dirty="0">
              <a:solidFill>
                <a:srgbClr val="76B4B8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7FEE62-3885-13A6-B0C2-1D481B149CA7}"/>
              </a:ext>
            </a:extLst>
          </p:cNvPr>
          <p:cNvSpPr txBox="1"/>
          <p:nvPr/>
        </p:nvSpPr>
        <p:spPr>
          <a:xfrm>
            <a:off x="948403" y="1401117"/>
            <a:ext cx="466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STM32</a:t>
            </a:r>
            <a:r>
              <a:rPr lang="ko-KR" altLang="en-US" dirty="0">
                <a:solidFill>
                  <a:srgbClr val="FF0000"/>
                </a:solidFill>
              </a:rPr>
              <a:t>의 </a:t>
            </a:r>
            <a:r>
              <a:rPr lang="en-US" altLang="ko-KR" dirty="0">
                <a:solidFill>
                  <a:srgbClr val="FF0000"/>
                </a:solidFill>
              </a:rPr>
              <a:t>ADC </a:t>
            </a:r>
            <a:r>
              <a:rPr lang="ko-KR" altLang="en-US" dirty="0">
                <a:solidFill>
                  <a:srgbClr val="FF0000"/>
                </a:solidFill>
              </a:rPr>
              <a:t>타이밍 다이어그램</a:t>
            </a:r>
            <a:r>
              <a:rPr lang="en-US" altLang="ko-KR" dirty="0">
                <a:solidFill>
                  <a:srgbClr val="FF0000"/>
                </a:solidFill>
              </a:rPr>
              <a:t> 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95B3C2D-B904-DFD1-66A8-C8AF2254DB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11855"/>
            <a:ext cx="6601097" cy="438211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BC49C2D-AC45-8FEC-E128-F0144D4C96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800" y="3213553"/>
            <a:ext cx="5590903" cy="114073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70B95C10-B860-B629-155A-CB1051BDB2F8}"/>
                  </a:ext>
                </a:extLst>
              </p14:cNvPr>
              <p14:cNvContentPartPr/>
              <p14:nvPr/>
            </p14:nvContentPartPr>
            <p14:xfrm>
              <a:off x="8229189" y="3464777"/>
              <a:ext cx="3186720" cy="36360"/>
            </p14:xfrm>
          </p:contentPart>
        </mc:Choice>
        <mc:Fallback xmlns=""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70B95C10-B860-B629-155A-CB1051BDB2F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175549" y="3357137"/>
                <a:ext cx="3294360" cy="25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2" name="잉크 11">
                <a:extLst>
                  <a:ext uri="{FF2B5EF4-FFF2-40B4-BE49-F238E27FC236}">
                    <a16:creationId xmlns:a16="http://schemas.microsoft.com/office/drawing/2014/main" id="{7A0D5080-6B42-B83E-CCED-93B8F783BB9F}"/>
                  </a:ext>
                </a:extLst>
              </p14:cNvPr>
              <p14:cNvContentPartPr/>
              <p14:nvPr/>
            </p14:nvContentPartPr>
            <p14:xfrm>
              <a:off x="6470589" y="3796697"/>
              <a:ext cx="1288440" cy="35640"/>
            </p14:xfrm>
          </p:contentPart>
        </mc:Choice>
        <mc:Fallback xmlns="">
          <p:pic>
            <p:nvPicPr>
              <p:cNvPr id="12" name="잉크 11">
                <a:extLst>
                  <a:ext uri="{FF2B5EF4-FFF2-40B4-BE49-F238E27FC236}">
                    <a16:creationId xmlns:a16="http://schemas.microsoft.com/office/drawing/2014/main" id="{7A0D5080-6B42-B83E-CCED-93B8F783BB9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416589" y="3689057"/>
                <a:ext cx="1396080" cy="25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3" name="잉크 12">
                <a:extLst>
                  <a:ext uri="{FF2B5EF4-FFF2-40B4-BE49-F238E27FC236}">
                    <a16:creationId xmlns:a16="http://schemas.microsoft.com/office/drawing/2014/main" id="{E6F83929-2EBE-C831-1887-51F8ED0A14A6}"/>
                  </a:ext>
                </a:extLst>
              </p14:cNvPr>
              <p14:cNvContentPartPr/>
              <p14:nvPr/>
            </p14:nvContentPartPr>
            <p14:xfrm>
              <a:off x="8464629" y="3822977"/>
              <a:ext cx="1505880" cy="44280"/>
            </p14:xfrm>
          </p:contentPart>
        </mc:Choice>
        <mc:Fallback xmlns="">
          <p:pic>
            <p:nvPicPr>
              <p:cNvPr id="13" name="잉크 12">
                <a:extLst>
                  <a:ext uri="{FF2B5EF4-FFF2-40B4-BE49-F238E27FC236}">
                    <a16:creationId xmlns:a16="http://schemas.microsoft.com/office/drawing/2014/main" id="{E6F83929-2EBE-C831-1887-51F8ED0A14A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410989" y="3714977"/>
                <a:ext cx="1613520" cy="25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4" name="잉크 13">
                <a:extLst>
                  <a:ext uri="{FF2B5EF4-FFF2-40B4-BE49-F238E27FC236}">
                    <a16:creationId xmlns:a16="http://schemas.microsoft.com/office/drawing/2014/main" id="{69C86649-42BE-C4AE-92E1-1CE80E0C68B9}"/>
                  </a:ext>
                </a:extLst>
              </p14:cNvPr>
              <p14:cNvContentPartPr/>
              <p14:nvPr/>
            </p14:nvContentPartPr>
            <p14:xfrm>
              <a:off x="10467669" y="3831617"/>
              <a:ext cx="1114200" cy="360"/>
            </p14:xfrm>
          </p:contentPart>
        </mc:Choice>
        <mc:Fallback xmlns="">
          <p:pic>
            <p:nvPicPr>
              <p:cNvPr id="14" name="잉크 13">
                <a:extLst>
                  <a:ext uri="{FF2B5EF4-FFF2-40B4-BE49-F238E27FC236}">
                    <a16:creationId xmlns:a16="http://schemas.microsoft.com/office/drawing/2014/main" id="{69C86649-42BE-C4AE-92E1-1CE80E0C68B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413669" y="3723617"/>
                <a:ext cx="122184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5" name="잉크 14">
                <a:extLst>
                  <a:ext uri="{FF2B5EF4-FFF2-40B4-BE49-F238E27FC236}">
                    <a16:creationId xmlns:a16="http://schemas.microsoft.com/office/drawing/2014/main" id="{DE3D5EC1-4512-3464-523D-AAC0E762EE60}"/>
                  </a:ext>
                </a:extLst>
              </p14:cNvPr>
              <p14:cNvContentPartPr/>
              <p14:nvPr/>
            </p14:nvContentPartPr>
            <p14:xfrm>
              <a:off x="6496509" y="4170017"/>
              <a:ext cx="914400" cy="10080"/>
            </p14:xfrm>
          </p:contentPart>
        </mc:Choice>
        <mc:Fallback xmlns="">
          <p:pic>
            <p:nvPicPr>
              <p:cNvPr id="15" name="잉크 14">
                <a:extLst>
                  <a:ext uri="{FF2B5EF4-FFF2-40B4-BE49-F238E27FC236}">
                    <a16:creationId xmlns:a16="http://schemas.microsoft.com/office/drawing/2014/main" id="{DE3D5EC1-4512-3464-523D-AAC0E762EE60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442509" y="4062377"/>
                <a:ext cx="1022040" cy="22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6" name="잉크 15">
                <a:extLst>
                  <a:ext uri="{FF2B5EF4-FFF2-40B4-BE49-F238E27FC236}">
                    <a16:creationId xmlns:a16="http://schemas.microsoft.com/office/drawing/2014/main" id="{D756E7A6-D9D2-6B39-39F7-729C72FB4107}"/>
                  </a:ext>
                </a:extLst>
              </p14:cNvPr>
              <p14:cNvContentPartPr/>
              <p14:nvPr/>
            </p14:nvContentPartPr>
            <p14:xfrm>
              <a:off x="8029389" y="4153817"/>
              <a:ext cx="1340640" cy="360"/>
            </p14:xfrm>
          </p:contentPart>
        </mc:Choice>
        <mc:Fallback xmlns="">
          <p:pic>
            <p:nvPicPr>
              <p:cNvPr id="16" name="잉크 15">
                <a:extLst>
                  <a:ext uri="{FF2B5EF4-FFF2-40B4-BE49-F238E27FC236}">
                    <a16:creationId xmlns:a16="http://schemas.microsoft.com/office/drawing/2014/main" id="{D756E7A6-D9D2-6B39-39F7-729C72FB4107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975389" y="4045817"/>
                <a:ext cx="144828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7" name="잉크 16">
                <a:extLst>
                  <a:ext uri="{FF2B5EF4-FFF2-40B4-BE49-F238E27FC236}">
                    <a16:creationId xmlns:a16="http://schemas.microsoft.com/office/drawing/2014/main" id="{9916C52E-D765-C720-2045-0683448C6EDD}"/>
                  </a:ext>
                </a:extLst>
              </p14:cNvPr>
              <p14:cNvContentPartPr/>
              <p14:nvPr/>
            </p14:nvContentPartPr>
            <p14:xfrm>
              <a:off x="9553269" y="4153817"/>
              <a:ext cx="2115720" cy="18000"/>
            </p14:xfrm>
          </p:contentPart>
        </mc:Choice>
        <mc:Fallback xmlns="">
          <p:pic>
            <p:nvPicPr>
              <p:cNvPr id="17" name="잉크 16">
                <a:extLst>
                  <a:ext uri="{FF2B5EF4-FFF2-40B4-BE49-F238E27FC236}">
                    <a16:creationId xmlns:a16="http://schemas.microsoft.com/office/drawing/2014/main" id="{9916C52E-D765-C720-2045-0683448C6EDD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9499269" y="4045817"/>
                <a:ext cx="2223360" cy="23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8" name="잉크 17">
                <a:extLst>
                  <a:ext uri="{FF2B5EF4-FFF2-40B4-BE49-F238E27FC236}">
                    <a16:creationId xmlns:a16="http://schemas.microsoft.com/office/drawing/2014/main" id="{5B488A6F-179A-5003-90FD-8F235AF46807}"/>
                  </a:ext>
                </a:extLst>
              </p14:cNvPr>
              <p14:cNvContentPartPr/>
              <p14:nvPr/>
            </p14:nvContentPartPr>
            <p14:xfrm>
              <a:off x="3744309" y="5869577"/>
              <a:ext cx="1305000" cy="360"/>
            </p14:xfrm>
          </p:contentPart>
        </mc:Choice>
        <mc:Fallback xmlns="">
          <p:pic>
            <p:nvPicPr>
              <p:cNvPr id="18" name="잉크 17">
                <a:extLst>
                  <a:ext uri="{FF2B5EF4-FFF2-40B4-BE49-F238E27FC236}">
                    <a16:creationId xmlns:a16="http://schemas.microsoft.com/office/drawing/2014/main" id="{5B488A6F-179A-5003-90FD-8F235AF46807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690669" y="5761577"/>
                <a:ext cx="1412640" cy="21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577172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6637EA6-49C4-BBF1-A94F-FE27A527F5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403" y="1770449"/>
            <a:ext cx="7068169" cy="225364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247D3FE-29D0-8202-ED25-84F09D34617C}"/>
              </a:ext>
            </a:extLst>
          </p:cNvPr>
          <p:cNvSpPr txBox="1"/>
          <p:nvPr/>
        </p:nvSpPr>
        <p:spPr>
          <a:xfrm>
            <a:off x="-60777" y="582602"/>
            <a:ext cx="9957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01.</a:t>
            </a:r>
            <a:endParaRPr lang="ko-KR" altLang="en-US" sz="3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61FAEE-8C0B-24ED-2C13-04B9CB405CAD}"/>
              </a:ext>
            </a:extLst>
          </p:cNvPr>
          <p:cNvSpPr txBox="1"/>
          <p:nvPr/>
        </p:nvSpPr>
        <p:spPr>
          <a:xfrm>
            <a:off x="935008" y="613380"/>
            <a:ext cx="11255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ADC</a:t>
            </a:r>
            <a:endParaRPr lang="ko-KR" altLang="en-US" sz="3600" dirty="0">
              <a:solidFill>
                <a:srgbClr val="76B4B8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A7DA4C-FB40-5EC9-1485-524159232F78}"/>
              </a:ext>
            </a:extLst>
          </p:cNvPr>
          <p:cNvSpPr txBox="1"/>
          <p:nvPr/>
        </p:nvSpPr>
        <p:spPr>
          <a:xfrm>
            <a:off x="948403" y="1401117"/>
            <a:ext cx="466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STM32</a:t>
            </a:r>
            <a:r>
              <a:rPr lang="ko-KR" altLang="en-US" dirty="0">
                <a:solidFill>
                  <a:srgbClr val="FF0000"/>
                </a:solidFill>
              </a:rPr>
              <a:t>의 </a:t>
            </a:r>
            <a:r>
              <a:rPr lang="en-US" altLang="ko-KR" dirty="0">
                <a:solidFill>
                  <a:srgbClr val="FF0000"/>
                </a:solidFill>
              </a:rPr>
              <a:t>ADC </a:t>
            </a:r>
            <a:r>
              <a:rPr lang="ko-KR" altLang="en-US" dirty="0">
                <a:solidFill>
                  <a:srgbClr val="FF0000"/>
                </a:solidFill>
              </a:rPr>
              <a:t>클럭</a:t>
            </a:r>
            <a:r>
              <a:rPr lang="en-US" altLang="ko-KR" dirty="0">
                <a:solidFill>
                  <a:srgbClr val="FF0000"/>
                </a:solidFill>
              </a:rPr>
              <a:t> 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82926B9-2E1E-B105-4F23-C84CFDB392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928" y="4306845"/>
            <a:ext cx="9910133" cy="161498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잉크 8">
                <a:extLst>
                  <a:ext uri="{FF2B5EF4-FFF2-40B4-BE49-F238E27FC236}">
                    <a16:creationId xmlns:a16="http://schemas.microsoft.com/office/drawing/2014/main" id="{FAC14AB2-4ABE-5C8F-3881-87A91FCE7EC2}"/>
                  </a:ext>
                </a:extLst>
              </p14:cNvPr>
              <p14:cNvContentPartPr/>
              <p14:nvPr/>
            </p14:nvContentPartPr>
            <p14:xfrm>
              <a:off x="1445349" y="2943137"/>
              <a:ext cx="2106720" cy="10440"/>
            </p14:xfrm>
          </p:contentPart>
        </mc:Choice>
        <mc:Fallback xmlns="">
          <p:pic>
            <p:nvPicPr>
              <p:cNvPr id="9" name="잉크 8">
                <a:extLst>
                  <a:ext uri="{FF2B5EF4-FFF2-40B4-BE49-F238E27FC236}">
                    <a16:creationId xmlns:a16="http://schemas.microsoft.com/office/drawing/2014/main" id="{FAC14AB2-4ABE-5C8F-3881-87A91FCE7EC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09709" y="2871137"/>
                <a:ext cx="2178360" cy="15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" name="잉크 9">
                <a:extLst>
                  <a:ext uri="{FF2B5EF4-FFF2-40B4-BE49-F238E27FC236}">
                    <a16:creationId xmlns:a16="http://schemas.microsoft.com/office/drawing/2014/main" id="{08E76052-8C13-F28F-83DE-C88D51AE91EF}"/>
                  </a:ext>
                </a:extLst>
              </p14:cNvPr>
              <p14:cNvContentPartPr/>
              <p14:nvPr/>
            </p14:nvContentPartPr>
            <p14:xfrm>
              <a:off x="3727029" y="2926937"/>
              <a:ext cx="635040" cy="8280"/>
            </p14:xfrm>
          </p:contentPart>
        </mc:Choice>
        <mc:Fallback xmlns="">
          <p:pic>
            <p:nvPicPr>
              <p:cNvPr id="10" name="잉크 9">
                <a:extLst>
                  <a:ext uri="{FF2B5EF4-FFF2-40B4-BE49-F238E27FC236}">
                    <a16:creationId xmlns:a16="http://schemas.microsoft.com/office/drawing/2014/main" id="{08E76052-8C13-F28F-83DE-C88D51AE91E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691029" y="2854937"/>
                <a:ext cx="706680" cy="15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1" name="잉크 10">
                <a:extLst>
                  <a:ext uri="{FF2B5EF4-FFF2-40B4-BE49-F238E27FC236}">
                    <a16:creationId xmlns:a16="http://schemas.microsoft.com/office/drawing/2014/main" id="{855ADA93-AEC5-9F7E-5A14-4F60543A683E}"/>
                  </a:ext>
                </a:extLst>
              </p14:cNvPr>
              <p14:cNvContentPartPr/>
              <p14:nvPr/>
            </p14:nvContentPartPr>
            <p14:xfrm>
              <a:off x="1488909" y="3248057"/>
              <a:ext cx="3214080" cy="52560"/>
            </p14:xfrm>
          </p:contentPart>
        </mc:Choice>
        <mc:Fallback xmlns="">
          <p:pic>
            <p:nvPicPr>
              <p:cNvPr id="11" name="잉크 10">
                <a:extLst>
                  <a:ext uri="{FF2B5EF4-FFF2-40B4-BE49-F238E27FC236}">
                    <a16:creationId xmlns:a16="http://schemas.microsoft.com/office/drawing/2014/main" id="{855ADA93-AEC5-9F7E-5A14-4F60543A683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452909" y="3176417"/>
                <a:ext cx="3285720" cy="19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잉크 11">
                <a:extLst>
                  <a:ext uri="{FF2B5EF4-FFF2-40B4-BE49-F238E27FC236}">
                    <a16:creationId xmlns:a16="http://schemas.microsoft.com/office/drawing/2014/main" id="{78918011-806A-8715-402B-F68B1CE51CCF}"/>
                  </a:ext>
                </a:extLst>
              </p14:cNvPr>
              <p14:cNvContentPartPr/>
              <p14:nvPr/>
            </p14:nvContentPartPr>
            <p14:xfrm>
              <a:off x="5799549" y="3282977"/>
              <a:ext cx="1812600" cy="360"/>
            </p14:xfrm>
          </p:contentPart>
        </mc:Choice>
        <mc:Fallback xmlns="">
          <p:pic>
            <p:nvPicPr>
              <p:cNvPr id="12" name="잉크 11">
                <a:extLst>
                  <a:ext uri="{FF2B5EF4-FFF2-40B4-BE49-F238E27FC236}">
                    <a16:creationId xmlns:a16="http://schemas.microsoft.com/office/drawing/2014/main" id="{78918011-806A-8715-402B-F68B1CE51CCF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763909" y="3211337"/>
                <a:ext cx="188424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3" name="잉크 12">
                <a:extLst>
                  <a:ext uri="{FF2B5EF4-FFF2-40B4-BE49-F238E27FC236}">
                    <a16:creationId xmlns:a16="http://schemas.microsoft.com/office/drawing/2014/main" id="{450F2765-8503-4C2F-AC78-00AB2A83C5F1}"/>
                  </a:ext>
                </a:extLst>
              </p14:cNvPr>
              <p14:cNvContentPartPr/>
              <p14:nvPr/>
            </p14:nvContentPartPr>
            <p14:xfrm>
              <a:off x="5416509" y="3309257"/>
              <a:ext cx="174240" cy="360"/>
            </p14:xfrm>
          </p:contentPart>
        </mc:Choice>
        <mc:Fallback xmlns="">
          <p:pic>
            <p:nvPicPr>
              <p:cNvPr id="13" name="잉크 12">
                <a:extLst>
                  <a:ext uri="{FF2B5EF4-FFF2-40B4-BE49-F238E27FC236}">
                    <a16:creationId xmlns:a16="http://schemas.microsoft.com/office/drawing/2014/main" id="{450F2765-8503-4C2F-AC78-00AB2A83C5F1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380869" y="3237257"/>
                <a:ext cx="24588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4" name="잉크 13">
                <a:extLst>
                  <a:ext uri="{FF2B5EF4-FFF2-40B4-BE49-F238E27FC236}">
                    <a16:creationId xmlns:a16="http://schemas.microsoft.com/office/drawing/2014/main" id="{96759096-4002-6631-5034-CD42198BDDFA}"/>
                  </a:ext>
                </a:extLst>
              </p14:cNvPr>
              <p14:cNvContentPartPr/>
              <p14:nvPr/>
            </p14:nvContentPartPr>
            <p14:xfrm>
              <a:off x="3457029" y="3586817"/>
              <a:ext cx="408600" cy="10080"/>
            </p14:xfrm>
          </p:contentPart>
        </mc:Choice>
        <mc:Fallback xmlns="">
          <p:pic>
            <p:nvPicPr>
              <p:cNvPr id="14" name="잉크 13">
                <a:extLst>
                  <a:ext uri="{FF2B5EF4-FFF2-40B4-BE49-F238E27FC236}">
                    <a16:creationId xmlns:a16="http://schemas.microsoft.com/office/drawing/2014/main" id="{96759096-4002-6631-5034-CD42198BDDF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421389" y="3515177"/>
                <a:ext cx="480240" cy="15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5" name="잉크 14">
                <a:extLst>
                  <a:ext uri="{FF2B5EF4-FFF2-40B4-BE49-F238E27FC236}">
                    <a16:creationId xmlns:a16="http://schemas.microsoft.com/office/drawing/2014/main" id="{AF761E40-6BB5-2A76-9843-28DE7C670A54}"/>
                  </a:ext>
                </a:extLst>
              </p14:cNvPr>
              <p14:cNvContentPartPr/>
              <p14:nvPr/>
            </p14:nvContentPartPr>
            <p14:xfrm>
              <a:off x="2660709" y="4815137"/>
              <a:ext cx="927360" cy="53640"/>
            </p14:xfrm>
          </p:contentPart>
        </mc:Choice>
        <mc:Fallback xmlns="">
          <p:pic>
            <p:nvPicPr>
              <p:cNvPr id="15" name="잉크 14">
                <a:extLst>
                  <a:ext uri="{FF2B5EF4-FFF2-40B4-BE49-F238E27FC236}">
                    <a16:creationId xmlns:a16="http://schemas.microsoft.com/office/drawing/2014/main" id="{AF761E40-6BB5-2A76-9843-28DE7C670A54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625069" y="4743497"/>
                <a:ext cx="999000" cy="19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6" name="잉크 15">
                <a:extLst>
                  <a:ext uri="{FF2B5EF4-FFF2-40B4-BE49-F238E27FC236}">
                    <a16:creationId xmlns:a16="http://schemas.microsoft.com/office/drawing/2014/main" id="{23B1F6FB-D272-A124-6B28-87C67974F880}"/>
                  </a:ext>
                </a:extLst>
              </p14:cNvPr>
              <p14:cNvContentPartPr/>
              <p14:nvPr/>
            </p14:nvContentPartPr>
            <p14:xfrm>
              <a:off x="2847549" y="5134457"/>
              <a:ext cx="237600" cy="29880"/>
            </p14:xfrm>
          </p:contentPart>
        </mc:Choice>
        <mc:Fallback xmlns="">
          <p:pic>
            <p:nvPicPr>
              <p:cNvPr id="16" name="잉크 15">
                <a:extLst>
                  <a:ext uri="{FF2B5EF4-FFF2-40B4-BE49-F238E27FC236}">
                    <a16:creationId xmlns:a16="http://schemas.microsoft.com/office/drawing/2014/main" id="{23B1F6FB-D272-A124-6B28-87C67974F880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811909" y="5062817"/>
                <a:ext cx="309240" cy="17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7" name="잉크 16">
                <a:extLst>
                  <a:ext uri="{FF2B5EF4-FFF2-40B4-BE49-F238E27FC236}">
                    <a16:creationId xmlns:a16="http://schemas.microsoft.com/office/drawing/2014/main" id="{04A6B998-C3EE-540D-F790-F686992EC918}"/>
                  </a:ext>
                </a:extLst>
              </p14:cNvPr>
              <p14:cNvContentPartPr/>
              <p14:nvPr/>
            </p14:nvContentPartPr>
            <p14:xfrm>
              <a:off x="8209029" y="5129417"/>
              <a:ext cx="2755080" cy="28800"/>
            </p14:xfrm>
          </p:contentPart>
        </mc:Choice>
        <mc:Fallback xmlns="">
          <p:pic>
            <p:nvPicPr>
              <p:cNvPr id="17" name="잉크 16">
                <a:extLst>
                  <a:ext uri="{FF2B5EF4-FFF2-40B4-BE49-F238E27FC236}">
                    <a16:creationId xmlns:a16="http://schemas.microsoft.com/office/drawing/2014/main" id="{04A6B998-C3EE-540D-F790-F686992EC918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8173389" y="5057777"/>
                <a:ext cx="2826720" cy="17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8" name="잉크 17">
                <a:extLst>
                  <a:ext uri="{FF2B5EF4-FFF2-40B4-BE49-F238E27FC236}">
                    <a16:creationId xmlns:a16="http://schemas.microsoft.com/office/drawing/2014/main" id="{944BBE32-E697-4DC9-2057-0A6AE6947060}"/>
                  </a:ext>
                </a:extLst>
              </p14:cNvPr>
              <p14:cNvContentPartPr/>
              <p14:nvPr/>
            </p14:nvContentPartPr>
            <p14:xfrm>
              <a:off x="4978749" y="5005217"/>
              <a:ext cx="481680" cy="29160"/>
            </p14:xfrm>
          </p:contentPart>
        </mc:Choice>
        <mc:Fallback xmlns="">
          <p:pic>
            <p:nvPicPr>
              <p:cNvPr id="18" name="잉크 17">
                <a:extLst>
                  <a:ext uri="{FF2B5EF4-FFF2-40B4-BE49-F238E27FC236}">
                    <a16:creationId xmlns:a16="http://schemas.microsoft.com/office/drawing/2014/main" id="{944BBE32-E697-4DC9-2057-0A6AE6947060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942749" y="4933217"/>
                <a:ext cx="553320" cy="172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094670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1F96F5-3E48-A040-3B7D-2B7438DAB8B4}"/>
              </a:ext>
            </a:extLst>
          </p:cNvPr>
          <p:cNvSpPr txBox="1"/>
          <p:nvPr/>
        </p:nvSpPr>
        <p:spPr>
          <a:xfrm>
            <a:off x="-60777" y="582602"/>
            <a:ext cx="9957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01.</a:t>
            </a:r>
            <a:endParaRPr lang="ko-KR" altLang="en-US" sz="3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9D1E61-34C2-26F6-9514-EE817B850498}"/>
              </a:ext>
            </a:extLst>
          </p:cNvPr>
          <p:cNvSpPr txBox="1"/>
          <p:nvPr/>
        </p:nvSpPr>
        <p:spPr>
          <a:xfrm>
            <a:off x="935008" y="613380"/>
            <a:ext cx="11255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ADC</a:t>
            </a:r>
            <a:endParaRPr lang="ko-KR" altLang="en-US" sz="3600" dirty="0">
              <a:solidFill>
                <a:srgbClr val="76B4B8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6CFA23-CFFC-C7C4-DE31-11CF2FF2CA29}"/>
              </a:ext>
            </a:extLst>
          </p:cNvPr>
          <p:cNvSpPr txBox="1"/>
          <p:nvPr/>
        </p:nvSpPr>
        <p:spPr>
          <a:xfrm>
            <a:off x="948403" y="1401117"/>
            <a:ext cx="466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STM32</a:t>
            </a:r>
            <a:r>
              <a:rPr lang="ko-KR" altLang="en-US" dirty="0">
                <a:solidFill>
                  <a:srgbClr val="FF0000"/>
                </a:solidFill>
              </a:rPr>
              <a:t>의 </a:t>
            </a:r>
            <a:r>
              <a:rPr lang="en-US" altLang="ko-KR" dirty="0">
                <a:solidFill>
                  <a:srgbClr val="FF0000"/>
                </a:solidFill>
              </a:rPr>
              <a:t>ADC </a:t>
            </a:r>
            <a:r>
              <a:rPr lang="ko-KR" altLang="en-US" dirty="0">
                <a:solidFill>
                  <a:srgbClr val="FF0000"/>
                </a:solidFill>
              </a:rPr>
              <a:t>모드종류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D2DEC10-6428-EBB6-2BAB-2EA192B804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403" y="1872035"/>
            <a:ext cx="8287907" cy="437258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B542DEA8-55D5-580D-FACD-AEF27F0A7B37}"/>
                  </a:ext>
                </a:extLst>
              </p14:cNvPr>
              <p14:cNvContentPartPr/>
              <p14:nvPr/>
            </p14:nvContentPartPr>
            <p14:xfrm>
              <a:off x="1542189" y="5800097"/>
              <a:ext cx="382320" cy="26280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B542DEA8-55D5-580D-FACD-AEF27F0A7B3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06549" y="5728457"/>
                <a:ext cx="453960" cy="16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잉크 7">
                <a:extLst>
                  <a:ext uri="{FF2B5EF4-FFF2-40B4-BE49-F238E27FC236}">
                    <a16:creationId xmlns:a16="http://schemas.microsoft.com/office/drawing/2014/main" id="{5134F349-2B9D-DEA1-317A-E397EE778C09}"/>
                  </a:ext>
                </a:extLst>
              </p14:cNvPr>
              <p14:cNvContentPartPr/>
              <p14:nvPr/>
            </p14:nvContentPartPr>
            <p14:xfrm>
              <a:off x="3326349" y="5773457"/>
              <a:ext cx="567360" cy="18000"/>
            </p14:xfrm>
          </p:contentPart>
        </mc:Choice>
        <mc:Fallback xmlns="">
          <p:pic>
            <p:nvPicPr>
              <p:cNvPr id="8" name="잉크 7">
                <a:extLst>
                  <a:ext uri="{FF2B5EF4-FFF2-40B4-BE49-F238E27FC236}">
                    <a16:creationId xmlns:a16="http://schemas.microsoft.com/office/drawing/2014/main" id="{5134F349-2B9D-DEA1-317A-E397EE778C0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290709" y="5701457"/>
                <a:ext cx="639000" cy="16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잉크 8">
                <a:extLst>
                  <a:ext uri="{FF2B5EF4-FFF2-40B4-BE49-F238E27FC236}">
                    <a16:creationId xmlns:a16="http://schemas.microsoft.com/office/drawing/2014/main" id="{CE2E9BB5-27AE-2BEA-E191-4A2702600CBF}"/>
                  </a:ext>
                </a:extLst>
              </p14:cNvPr>
              <p14:cNvContentPartPr/>
              <p14:nvPr/>
            </p14:nvContentPartPr>
            <p14:xfrm>
              <a:off x="4371429" y="5799737"/>
              <a:ext cx="261360" cy="360"/>
            </p14:xfrm>
          </p:contentPart>
        </mc:Choice>
        <mc:Fallback xmlns="">
          <p:pic>
            <p:nvPicPr>
              <p:cNvPr id="9" name="잉크 8">
                <a:extLst>
                  <a:ext uri="{FF2B5EF4-FFF2-40B4-BE49-F238E27FC236}">
                    <a16:creationId xmlns:a16="http://schemas.microsoft.com/office/drawing/2014/main" id="{CE2E9BB5-27AE-2BEA-E191-4A2702600CB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335789" y="5727737"/>
                <a:ext cx="33300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0" name="잉크 9">
                <a:extLst>
                  <a:ext uri="{FF2B5EF4-FFF2-40B4-BE49-F238E27FC236}">
                    <a16:creationId xmlns:a16="http://schemas.microsoft.com/office/drawing/2014/main" id="{9732142D-B0CC-58D4-2CD8-E8E124780854}"/>
                  </a:ext>
                </a:extLst>
              </p14:cNvPr>
              <p14:cNvContentPartPr/>
              <p14:nvPr/>
            </p14:nvContentPartPr>
            <p14:xfrm>
              <a:off x="7541589" y="5791097"/>
              <a:ext cx="671760" cy="360"/>
            </p14:xfrm>
          </p:contentPart>
        </mc:Choice>
        <mc:Fallback xmlns="">
          <p:pic>
            <p:nvPicPr>
              <p:cNvPr id="10" name="잉크 9">
                <a:extLst>
                  <a:ext uri="{FF2B5EF4-FFF2-40B4-BE49-F238E27FC236}">
                    <a16:creationId xmlns:a16="http://schemas.microsoft.com/office/drawing/2014/main" id="{9732142D-B0CC-58D4-2CD8-E8E124780854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505589" y="5719457"/>
                <a:ext cx="743400" cy="144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369551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B20F0CC-0667-EA79-CA2D-E25DD7A1AC2E}"/>
              </a:ext>
            </a:extLst>
          </p:cNvPr>
          <p:cNvSpPr txBox="1"/>
          <p:nvPr/>
        </p:nvSpPr>
        <p:spPr>
          <a:xfrm>
            <a:off x="-60777" y="582602"/>
            <a:ext cx="9957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01.</a:t>
            </a:r>
            <a:endParaRPr lang="ko-KR" altLang="en-US" sz="3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40D141-39D7-E3C1-26A6-0C22E1402E6C}"/>
              </a:ext>
            </a:extLst>
          </p:cNvPr>
          <p:cNvSpPr txBox="1"/>
          <p:nvPr/>
        </p:nvSpPr>
        <p:spPr>
          <a:xfrm>
            <a:off x="935008" y="613380"/>
            <a:ext cx="11255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ADC</a:t>
            </a:r>
            <a:endParaRPr lang="ko-KR" altLang="en-US" sz="3600" dirty="0">
              <a:solidFill>
                <a:srgbClr val="76B4B8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63D1C4-ED44-1A3F-7DDC-3F6C604D7060}"/>
              </a:ext>
            </a:extLst>
          </p:cNvPr>
          <p:cNvSpPr txBox="1"/>
          <p:nvPr/>
        </p:nvSpPr>
        <p:spPr>
          <a:xfrm>
            <a:off x="948403" y="1401117"/>
            <a:ext cx="6419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STM32</a:t>
            </a:r>
            <a:r>
              <a:rPr lang="ko-KR" altLang="en-US" dirty="0">
                <a:solidFill>
                  <a:srgbClr val="FF0000"/>
                </a:solidFill>
              </a:rPr>
              <a:t>의 </a:t>
            </a:r>
            <a:r>
              <a:rPr lang="en-US" altLang="ko-KR" dirty="0">
                <a:solidFill>
                  <a:srgbClr val="FF0000"/>
                </a:solidFill>
              </a:rPr>
              <a:t>ADC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en-US" altLang="ko-KR" dirty="0">
                <a:solidFill>
                  <a:srgbClr val="FF0000"/>
                </a:solidFill>
              </a:rPr>
              <a:t>Single conversion </a:t>
            </a:r>
            <a:r>
              <a:rPr lang="ko-KR" altLang="en-US" dirty="0">
                <a:solidFill>
                  <a:srgbClr val="FF0000"/>
                </a:solidFill>
              </a:rPr>
              <a:t>모드</a:t>
            </a:r>
            <a:r>
              <a:rPr lang="en-US" altLang="ko-KR" dirty="0">
                <a:solidFill>
                  <a:srgbClr val="FF0000"/>
                </a:solidFill>
              </a:rPr>
              <a:t>-Single</a:t>
            </a:r>
            <a:r>
              <a:rPr lang="ko-KR" altLang="en-US" dirty="0">
                <a:solidFill>
                  <a:srgbClr val="FF0000"/>
                </a:solidFill>
              </a:rPr>
              <a:t>채널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9D55336-9254-5437-9577-E5319AA415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008" y="1770449"/>
            <a:ext cx="7314424" cy="491541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9" name="잉크 8">
                <a:extLst>
                  <a:ext uri="{FF2B5EF4-FFF2-40B4-BE49-F238E27FC236}">
                    <a16:creationId xmlns:a16="http://schemas.microsoft.com/office/drawing/2014/main" id="{EE34C12B-1B49-3CEA-5F0F-9DF9C20AB9DC}"/>
                  </a:ext>
                </a:extLst>
              </p14:cNvPr>
              <p14:cNvContentPartPr/>
              <p14:nvPr/>
            </p14:nvContentPartPr>
            <p14:xfrm>
              <a:off x="6017349" y="2934497"/>
              <a:ext cx="1919160" cy="360"/>
            </p14:xfrm>
          </p:contentPart>
        </mc:Choice>
        <mc:Fallback xmlns="">
          <p:pic>
            <p:nvPicPr>
              <p:cNvPr id="9" name="잉크 8">
                <a:extLst>
                  <a:ext uri="{FF2B5EF4-FFF2-40B4-BE49-F238E27FC236}">
                    <a16:creationId xmlns:a16="http://schemas.microsoft.com/office/drawing/2014/main" id="{EE34C12B-1B49-3CEA-5F0F-9DF9C20AB9D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981709" y="2862857"/>
                <a:ext cx="199080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0" name="잉크 9">
                <a:extLst>
                  <a:ext uri="{FF2B5EF4-FFF2-40B4-BE49-F238E27FC236}">
                    <a16:creationId xmlns:a16="http://schemas.microsoft.com/office/drawing/2014/main" id="{7A51B142-2733-6BA0-0D99-24ADE6DE13FD}"/>
                  </a:ext>
                </a:extLst>
              </p14:cNvPr>
              <p14:cNvContentPartPr/>
              <p14:nvPr/>
            </p14:nvContentPartPr>
            <p14:xfrm>
              <a:off x="1906869" y="3073097"/>
              <a:ext cx="810360" cy="45000"/>
            </p14:xfrm>
          </p:contentPart>
        </mc:Choice>
        <mc:Fallback xmlns="">
          <p:pic>
            <p:nvPicPr>
              <p:cNvPr id="10" name="잉크 9">
                <a:extLst>
                  <a:ext uri="{FF2B5EF4-FFF2-40B4-BE49-F238E27FC236}">
                    <a16:creationId xmlns:a16="http://schemas.microsoft.com/office/drawing/2014/main" id="{7A51B142-2733-6BA0-0D99-24ADE6DE13F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870869" y="3001097"/>
                <a:ext cx="882000" cy="18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1" name="잉크 10">
                <a:extLst>
                  <a:ext uri="{FF2B5EF4-FFF2-40B4-BE49-F238E27FC236}">
                    <a16:creationId xmlns:a16="http://schemas.microsoft.com/office/drawing/2014/main" id="{9AE6FF0C-6D0E-9A8F-435D-4475861EF4AF}"/>
                  </a:ext>
                </a:extLst>
              </p14:cNvPr>
              <p14:cNvContentPartPr/>
              <p14:nvPr/>
            </p14:nvContentPartPr>
            <p14:xfrm>
              <a:off x="2699589" y="5912777"/>
              <a:ext cx="5303160" cy="53280"/>
            </p14:xfrm>
          </p:contentPart>
        </mc:Choice>
        <mc:Fallback xmlns="">
          <p:pic>
            <p:nvPicPr>
              <p:cNvPr id="11" name="잉크 10">
                <a:extLst>
                  <a:ext uri="{FF2B5EF4-FFF2-40B4-BE49-F238E27FC236}">
                    <a16:creationId xmlns:a16="http://schemas.microsoft.com/office/drawing/2014/main" id="{9AE6FF0C-6D0E-9A8F-435D-4475861EF4A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663589" y="5841137"/>
                <a:ext cx="5374800" cy="19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2" name="잉크 11">
                <a:extLst>
                  <a:ext uri="{FF2B5EF4-FFF2-40B4-BE49-F238E27FC236}">
                    <a16:creationId xmlns:a16="http://schemas.microsoft.com/office/drawing/2014/main" id="{B4DD87A4-A62E-9A80-CD33-721732013BA3}"/>
                  </a:ext>
                </a:extLst>
              </p14:cNvPr>
              <p14:cNvContentPartPr/>
              <p14:nvPr/>
            </p14:nvContentPartPr>
            <p14:xfrm>
              <a:off x="1915869" y="5869577"/>
              <a:ext cx="931320" cy="360"/>
            </p14:xfrm>
          </p:contentPart>
        </mc:Choice>
        <mc:Fallback xmlns="">
          <p:pic>
            <p:nvPicPr>
              <p:cNvPr id="12" name="잉크 11">
                <a:extLst>
                  <a:ext uri="{FF2B5EF4-FFF2-40B4-BE49-F238E27FC236}">
                    <a16:creationId xmlns:a16="http://schemas.microsoft.com/office/drawing/2014/main" id="{B4DD87A4-A62E-9A80-CD33-721732013BA3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879869" y="5797577"/>
                <a:ext cx="100296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3" name="잉크 12">
                <a:extLst>
                  <a:ext uri="{FF2B5EF4-FFF2-40B4-BE49-F238E27FC236}">
                    <a16:creationId xmlns:a16="http://schemas.microsoft.com/office/drawing/2014/main" id="{36176EAB-F99D-209B-767D-38BC3F541CBE}"/>
                  </a:ext>
                </a:extLst>
              </p14:cNvPr>
              <p14:cNvContentPartPr/>
              <p14:nvPr/>
            </p14:nvContentPartPr>
            <p14:xfrm>
              <a:off x="1941789" y="6061097"/>
              <a:ext cx="1079640" cy="26640"/>
            </p14:xfrm>
          </p:contentPart>
        </mc:Choice>
        <mc:Fallback xmlns="">
          <p:pic>
            <p:nvPicPr>
              <p:cNvPr id="13" name="잉크 12">
                <a:extLst>
                  <a:ext uri="{FF2B5EF4-FFF2-40B4-BE49-F238E27FC236}">
                    <a16:creationId xmlns:a16="http://schemas.microsoft.com/office/drawing/2014/main" id="{36176EAB-F99D-209B-767D-38BC3F541CBE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905789" y="5989097"/>
                <a:ext cx="1151280" cy="170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637922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C64FA14-BD85-72C6-C3DD-D3F8FC0BF499}"/>
              </a:ext>
            </a:extLst>
          </p:cNvPr>
          <p:cNvSpPr txBox="1"/>
          <p:nvPr/>
        </p:nvSpPr>
        <p:spPr>
          <a:xfrm>
            <a:off x="-60777" y="582602"/>
            <a:ext cx="9957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01.</a:t>
            </a:r>
            <a:endParaRPr lang="ko-KR" altLang="en-US" sz="3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3C5207C-120D-1B61-86AA-FFDD231A4848}"/>
              </a:ext>
            </a:extLst>
          </p:cNvPr>
          <p:cNvSpPr txBox="1"/>
          <p:nvPr/>
        </p:nvSpPr>
        <p:spPr>
          <a:xfrm>
            <a:off x="935008" y="613380"/>
            <a:ext cx="11255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ADC</a:t>
            </a:r>
            <a:endParaRPr lang="ko-KR" altLang="en-US" sz="3600" dirty="0">
              <a:solidFill>
                <a:srgbClr val="76B4B8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4705D50-A237-B49A-8A02-1D64B6E48F52}"/>
              </a:ext>
            </a:extLst>
          </p:cNvPr>
          <p:cNvSpPr txBox="1"/>
          <p:nvPr/>
        </p:nvSpPr>
        <p:spPr>
          <a:xfrm>
            <a:off x="948403" y="1401117"/>
            <a:ext cx="6506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STM32</a:t>
            </a:r>
            <a:r>
              <a:rPr lang="ko-KR" altLang="en-US" dirty="0">
                <a:solidFill>
                  <a:srgbClr val="FF0000"/>
                </a:solidFill>
              </a:rPr>
              <a:t>의 </a:t>
            </a:r>
            <a:r>
              <a:rPr lang="en-US" altLang="ko-KR" dirty="0">
                <a:solidFill>
                  <a:srgbClr val="FF0000"/>
                </a:solidFill>
              </a:rPr>
              <a:t>ADC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en-US" altLang="ko-KR" dirty="0">
                <a:solidFill>
                  <a:srgbClr val="FF0000"/>
                </a:solidFill>
              </a:rPr>
              <a:t>Single conversion </a:t>
            </a:r>
            <a:r>
              <a:rPr lang="ko-KR" altLang="en-US" dirty="0">
                <a:solidFill>
                  <a:srgbClr val="FF0000"/>
                </a:solidFill>
              </a:rPr>
              <a:t>모드</a:t>
            </a:r>
            <a:r>
              <a:rPr lang="en-US" altLang="ko-KR" dirty="0">
                <a:solidFill>
                  <a:srgbClr val="FF0000"/>
                </a:solidFill>
              </a:rPr>
              <a:t>-Scan</a:t>
            </a:r>
            <a:r>
              <a:rPr lang="ko-KR" altLang="en-US" dirty="0">
                <a:solidFill>
                  <a:srgbClr val="FF0000"/>
                </a:solidFill>
              </a:rPr>
              <a:t>모드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BB4B6C6-97BF-E711-0881-4C5A088110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115" y="1770449"/>
            <a:ext cx="5561083" cy="500132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5668F04-4231-598C-D3D9-3B8734FD48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8198" y="1693886"/>
            <a:ext cx="5963153" cy="492989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잉크 8">
                <a:extLst>
                  <a:ext uri="{FF2B5EF4-FFF2-40B4-BE49-F238E27FC236}">
                    <a16:creationId xmlns:a16="http://schemas.microsoft.com/office/drawing/2014/main" id="{3A71C1EB-C860-9E1A-5A51-2633FA59AA59}"/>
                  </a:ext>
                </a:extLst>
              </p14:cNvPr>
              <p14:cNvContentPartPr/>
              <p14:nvPr/>
            </p14:nvContentPartPr>
            <p14:xfrm>
              <a:off x="1863309" y="2985977"/>
              <a:ext cx="3418560" cy="45000"/>
            </p14:xfrm>
          </p:contentPart>
        </mc:Choice>
        <mc:Fallback xmlns="">
          <p:pic>
            <p:nvPicPr>
              <p:cNvPr id="9" name="잉크 8">
                <a:extLst>
                  <a:ext uri="{FF2B5EF4-FFF2-40B4-BE49-F238E27FC236}">
                    <a16:creationId xmlns:a16="http://schemas.microsoft.com/office/drawing/2014/main" id="{3A71C1EB-C860-9E1A-5A51-2633FA59AA5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809669" y="2877977"/>
                <a:ext cx="3526200" cy="26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" name="잉크 10">
                <a:extLst>
                  <a:ext uri="{FF2B5EF4-FFF2-40B4-BE49-F238E27FC236}">
                    <a16:creationId xmlns:a16="http://schemas.microsoft.com/office/drawing/2014/main" id="{E89D92C4-14AE-58E2-DD0D-7D8EC2874D46}"/>
                  </a:ext>
                </a:extLst>
              </p14:cNvPr>
              <p14:cNvContentPartPr/>
              <p14:nvPr/>
            </p14:nvContentPartPr>
            <p14:xfrm>
              <a:off x="5390589" y="3274337"/>
              <a:ext cx="86040" cy="360"/>
            </p14:xfrm>
          </p:contentPart>
        </mc:Choice>
        <mc:Fallback xmlns="">
          <p:pic>
            <p:nvPicPr>
              <p:cNvPr id="11" name="잉크 10">
                <a:extLst>
                  <a:ext uri="{FF2B5EF4-FFF2-40B4-BE49-F238E27FC236}">
                    <a16:creationId xmlns:a16="http://schemas.microsoft.com/office/drawing/2014/main" id="{E89D92C4-14AE-58E2-DD0D-7D8EC2874D4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336589" y="3166337"/>
                <a:ext cx="19368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2" name="잉크 11">
                <a:extLst>
                  <a:ext uri="{FF2B5EF4-FFF2-40B4-BE49-F238E27FC236}">
                    <a16:creationId xmlns:a16="http://schemas.microsoft.com/office/drawing/2014/main" id="{B6649F1F-F9F8-9D40-6B03-F2689D6B8ABB}"/>
                  </a:ext>
                </a:extLst>
              </p14:cNvPr>
              <p14:cNvContentPartPr/>
              <p14:nvPr/>
            </p14:nvContentPartPr>
            <p14:xfrm>
              <a:off x="3683469" y="3247697"/>
              <a:ext cx="400320" cy="9360"/>
            </p14:xfrm>
          </p:contentPart>
        </mc:Choice>
        <mc:Fallback xmlns="">
          <p:pic>
            <p:nvPicPr>
              <p:cNvPr id="12" name="잉크 11">
                <a:extLst>
                  <a:ext uri="{FF2B5EF4-FFF2-40B4-BE49-F238E27FC236}">
                    <a16:creationId xmlns:a16="http://schemas.microsoft.com/office/drawing/2014/main" id="{B6649F1F-F9F8-9D40-6B03-F2689D6B8ABB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629829" y="3140057"/>
                <a:ext cx="507960" cy="22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3" name="잉크 12">
                <a:extLst>
                  <a:ext uri="{FF2B5EF4-FFF2-40B4-BE49-F238E27FC236}">
                    <a16:creationId xmlns:a16="http://schemas.microsoft.com/office/drawing/2014/main" id="{A387659C-AAB9-B13D-88A4-1516BD9DCA2D}"/>
                  </a:ext>
                </a:extLst>
              </p14:cNvPr>
              <p14:cNvContentPartPr/>
              <p14:nvPr/>
            </p14:nvContentPartPr>
            <p14:xfrm>
              <a:off x="1201629" y="3476657"/>
              <a:ext cx="3729240" cy="15840"/>
            </p14:xfrm>
          </p:contentPart>
        </mc:Choice>
        <mc:Fallback xmlns="">
          <p:pic>
            <p:nvPicPr>
              <p:cNvPr id="13" name="잉크 12">
                <a:extLst>
                  <a:ext uri="{FF2B5EF4-FFF2-40B4-BE49-F238E27FC236}">
                    <a16:creationId xmlns:a16="http://schemas.microsoft.com/office/drawing/2014/main" id="{A387659C-AAB9-B13D-88A4-1516BD9DCA2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147629" y="3368657"/>
                <a:ext cx="3836880" cy="23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4" name="잉크 13">
                <a:extLst>
                  <a:ext uri="{FF2B5EF4-FFF2-40B4-BE49-F238E27FC236}">
                    <a16:creationId xmlns:a16="http://schemas.microsoft.com/office/drawing/2014/main" id="{55F907EC-33E3-ACC3-34B7-AC4B7AEAE46A}"/>
                  </a:ext>
                </a:extLst>
              </p14:cNvPr>
              <p14:cNvContentPartPr/>
              <p14:nvPr/>
            </p14:nvContentPartPr>
            <p14:xfrm>
              <a:off x="2568909" y="4204937"/>
              <a:ext cx="3091320" cy="36360"/>
            </p14:xfrm>
          </p:contentPart>
        </mc:Choice>
        <mc:Fallback xmlns="">
          <p:pic>
            <p:nvPicPr>
              <p:cNvPr id="14" name="잉크 13">
                <a:extLst>
                  <a:ext uri="{FF2B5EF4-FFF2-40B4-BE49-F238E27FC236}">
                    <a16:creationId xmlns:a16="http://schemas.microsoft.com/office/drawing/2014/main" id="{55F907EC-33E3-ACC3-34B7-AC4B7AEAE46A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514909" y="4097297"/>
                <a:ext cx="3198960" cy="25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5" name="잉크 14">
                <a:extLst>
                  <a:ext uri="{FF2B5EF4-FFF2-40B4-BE49-F238E27FC236}">
                    <a16:creationId xmlns:a16="http://schemas.microsoft.com/office/drawing/2014/main" id="{6D807573-9E5E-76FC-52DA-90EE8F900DC2}"/>
                  </a:ext>
                </a:extLst>
              </p14:cNvPr>
              <p14:cNvContentPartPr/>
              <p14:nvPr/>
            </p14:nvContentPartPr>
            <p14:xfrm>
              <a:off x="8815980" y="5531820"/>
              <a:ext cx="2880720" cy="15840"/>
            </p14:xfrm>
          </p:contentPart>
        </mc:Choice>
        <mc:Fallback xmlns="">
          <p:pic>
            <p:nvPicPr>
              <p:cNvPr id="15" name="잉크 14">
                <a:extLst>
                  <a:ext uri="{FF2B5EF4-FFF2-40B4-BE49-F238E27FC236}">
                    <a16:creationId xmlns:a16="http://schemas.microsoft.com/office/drawing/2014/main" id="{6D807573-9E5E-76FC-52DA-90EE8F900DC2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762340" y="5423820"/>
                <a:ext cx="2988360" cy="23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6" name="잉크 15">
                <a:extLst>
                  <a:ext uri="{FF2B5EF4-FFF2-40B4-BE49-F238E27FC236}">
                    <a16:creationId xmlns:a16="http://schemas.microsoft.com/office/drawing/2014/main" id="{048FE93B-C123-2044-E001-8C0F4621307D}"/>
                  </a:ext>
                </a:extLst>
              </p14:cNvPr>
              <p14:cNvContentPartPr/>
              <p14:nvPr/>
            </p14:nvContentPartPr>
            <p14:xfrm>
              <a:off x="6819780" y="5737740"/>
              <a:ext cx="1477800" cy="360"/>
            </p14:xfrm>
          </p:contentPart>
        </mc:Choice>
        <mc:Fallback xmlns="">
          <p:pic>
            <p:nvPicPr>
              <p:cNvPr id="16" name="잉크 15">
                <a:extLst>
                  <a:ext uri="{FF2B5EF4-FFF2-40B4-BE49-F238E27FC236}">
                    <a16:creationId xmlns:a16="http://schemas.microsoft.com/office/drawing/2014/main" id="{048FE93B-C123-2044-E001-8C0F4621307D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765780" y="5629740"/>
                <a:ext cx="158544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7" name="잉크 16">
                <a:extLst>
                  <a:ext uri="{FF2B5EF4-FFF2-40B4-BE49-F238E27FC236}">
                    <a16:creationId xmlns:a16="http://schemas.microsoft.com/office/drawing/2014/main" id="{30221B78-8301-ABF1-C1F5-6EA55BBAEFF9}"/>
                  </a:ext>
                </a:extLst>
              </p14:cNvPr>
              <p14:cNvContentPartPr/>
              <p14:nvPr/>
            </p14:nvContentPartPr>
            <p14:xfrm>
              <a:off x="8343660" y="5707140"/>
              <a:ext cx="1980720" cy="39600"/>
            </p14:xfrm>
          </p:contentPart>
        </mc:Choice>
        <mc:Fallback xmlns="">
          <p:pic>
            <p:nvPicPr>
              <p:cNvPr id="17" name="잉크 16">
                <a:extLst>
                  <a:ext uri="{FF2B5EF4-FFF2-40B4-BE49-F238E27FC236}">
                    <a16:creationId xmlns:a16="http://schemas.microsoft.com/office/drawing/2014/main" id="{30221B78-8301-ABF1-C1F5-6EA55BBAEFF9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8290020" y="5599140"/>
                <a:ext cx="2088360" cy="255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875366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DD37A9-CFA9-54D9-C47B-B4294DE375E3}"/>
              </a:ext>
            </a:extLst>
          </p:cNvPr>
          <p:cNvSpPr txBox="1"/>
          <p:nvPr/>
        </p:nvSpPr>
        <p:spPr>
          <a:xfrm>
            <a:off x="-60777" y="582602"/>
            <a:ext cx="9957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01.</a:t>
            </a:r>
            <a:endParaRPr lang="ko-KR" altLang="en-US" sz="3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B73969-7BE8-B234-CB64-A40344991B0A}"/>
              </a:ext>
            </a:extLst>
          </p:cNvPr>
          <p:cNvSpPr txBox="1"/>
          <p:nvPr/>
        </p:nvSpPr>
        <p:spPr>
          <a:xfrm>
            <a:off x="935008" y="613380"/>
            <a:ext cx="11255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ADC</a:t>
            </a:r>
            <a:endParaRPr lang="ko-KR" altLang="en-US" sz="3600" dirty="0">
              <a:solidFill>
                <a:srgbClr val="76B4B8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ABE604-FE36-7A60-1FC9-FBF7DB49C71D}"/>
              </a:ext>
            </a:extLst>
          </p:cNvPr>
          <p:cNvSpPr txBox="1"/>
          <p:nvPr/>
        </p:nvSpPr>
        <p:spPr>
          <a:xfrm>
            <a:off x="948403" y="1401117"/>
            <a:ext cx="7951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STM32</a:t>
            </a:r>
            <a:r>
              <a:rPr lang="ko-KR" altLang="en-US" dirty="0">
                <a:solidFill>
                  <a:srgbClr val="FF0000"/>
                </a:solidFill>
              </a:rPr>
              <a:t>의 </a:t>
            </a:r>
            <a:r>
              <a:rPr lang="en-US" altLang="ko-KR" dirty="0">
                <a:solidFill>
                  <a:srgbClr val="FF0000"/>
                </a:solidFill>
              </a:rPr>
              <a:t>ADC Continuous conversion </a:t>
            </a:r>
            <a:r>
              <a:rPr lang="ko-KR" altLang="en-US" dirty="0">
                <a:solidFill>
                  <a:srgbClr val="FF0000"/>
                </a:solidFill>
              </a:rPr>
              <a:t>모드</a:t>
            </a:r>
            <a:r>
              <a:rPr lang="en-US" altLang="ko-KR" dirty="0">
                <a:solidFill>
                  <a:srgbClr val="FF0000"/>
                </a:solidFill>
              </a:rPr>
              <a:t>-Single</a:t>
            </a:r>
            <a:r>
              <a:rPr lang="ko-KR" altLang="en-US" dirty="0">
                <a:solidFill>
                  <a:srgbClr val="FF0000"/>
                </a:solidFill>
              </a:rPr>
              <a:t>채널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E277A6D-3293-DB71-65B7-020DBA587F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1463" y="1700781"/>
            <a:ext cx="5753915" cy="282161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BA7383E-81D5-4E28-17A2-744FE563BD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852" y="1911855"/>
            <a:ext cx="6008914" cy="460129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잉크 8">
                <a:extLst>
                  <a:ext uri="{FF2B5EF4-FFF2-40B4-BE49-F238E27FC236}">
                    <a16:creationId xmlns:a16="http://schemas.microsoft.com/office/drawing/2014/main" id="{943D5D29-4109-8F9B-B604-EBF4D5E3017C}"/>
                  </a:ext>
                </a:extLst>
              </p14:cNvPr>
              <p14:cNvContentPartPr/>
              <p14:nvPr/>
            </p14:nvContentPartPr>
            <p14:xfrm>
              <a:off x="4171269" y="2880857"/>
              <a:ext cx="2142000" cy="45360"/>
            </p14:xfrm>
          </p:contentPart>
        </mc:Choice>
        <mc:Fallback xmlns="">
          <p:pic>
            <p:nvPicPr>
              <p:cNvPr id="9" name="잉크 8">
                <a:extLst>
                  <a:ext uri="{FF2B5EF4-FFF2-40B4-BE49-F238E27FC236}">
                    <a16:creationId xmlns:a16="http://schemas.microsoft.com/office/drawing/2014/main" id="{943D5D29-4109-8F9B-B604-EBF4D5E3017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117629" y="2773217"/>
                <a:ext cx="2249640" cy="26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" name="잉크 9">
                <a:extLst>
                  <a:ext uri="{FF2B5EF4-FFF2-40B4-BE49-F238E27FC236}">
                    <a16:creationId xmlns:a16="http://schemas.microsoft.com/office/drawing/2014/main" id="{C72835C0-6DBC-1A9E-761C-69BA6B2D4D60}"/>
                  </a:ext>
                </a:extLst>
              </p14:cNvPr>
              <p14:cNvContentPartPr/>
              <p14:nvPr/>
            </p14:nvContentPartPr>
            <p14:xfrm>
              <a:off x="1480269" y="3108017"/>
              <a:ext cx="2628360" cy="9720"/>
            </p14:xfrm>
          </p:contentPart>
        </mc:Choice>
        <mc:Fallback xmlns="">
          <p:pic>
            <p:nvPicPr>
              <p:cNvPr id="10" name="잉크 9">
                <a:extLst>
                  <a:ext uri="{FF2B5EF4-FFF2-40B4-BE49-F238E27FC236}">
                    <a16:creationId xmlns:a16="http://schemas.microsoft.com/office/drawing/2014/main" id="{C72835C0-6DBC-1A9E-761C-69BA6B2D4D6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426629" y="3000377"/>
                <a:ext cx="2736000" cy="22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1" name="잉크 10">
                <a:extLst>
                  <a:ext uri="{FF2B5EF4-FFF2-40B4-BE49-F238E27FC236}">
                    <a16:creationId xmlns:a16="http://schemas.microsoft.com/office/drawing/2014/main" id="{BFBD3729-9A96-BF8C-F33A-9B124677A5F8}"/>
                  </a:ext>
                </a:extLst>
              </p14:cNvPr>
              <p14:cNvContentPartPr/>
              <p14:nvPr/>
            </p14:nvContentPartPr>
            <p14:xfrm>
              <a:off x="1767549" y="3308537"/>
              <a:ext cx="3654000" cy="70560"/>
            </p14:xfrm>
          </p:contentPart>
        </mc:Choice>
        <mc:Fallback xmlns="">
          <p:pic>
            <p:nvPicPr>
              <p:cNvPr id="11" name="잉크 10">
                <a:extLst>
                  <a:ext uri="{FF2B5EF4-FFF2-40B4-BE49-F238E27FC236}">
                    <a16:creationId xmlns:a16="http://schemas.microsoft.com/office/drawing/2014/main" id="{BFBD3729-9A96-BF8C-F33A-9B124677A5F8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713909" y="3200897"/>
                <a:ext cx="3761640" cy="28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잉크 11">
                <a:extLst>
                  <a:ext uri="{FF2B5EF4-FFF2-40B4-BE49-F238E27FC236}">
                    <a16:creationId xmlns:a16="http://schemas.microsoft.com/office/drawing/2014/main" id="{33F400D9-12FF-E35F-76B5-5793CFAE1289}"/>
                  </a:ext>
                </a:extLst>
              </p14:cNvPr>
              <p14:cNvContentPartPr/>
              <p14:nvPr/>
            </p14:nvContentPartPr>
            <p14:xfrm>
              <a:off x="5364309" y="3316817"/>
              <a:ext cx="1105920" cy="10080"/>
            </p14:xfrm>
          </p:contentPart>
        </mc:Choice>
        <mc:Fallback xmlns="">
          <p:pic>
            <p:nvPicPr>
              <p:cNvPr id="12" name="잉크 11">
                <a:extLst>
                  <a:ext uri="{FF2B5EF4-FFF2-40B4-BE49-F238E27FC236}">
                    <a16:creationId xmlns:a16="http://schemas.microsoft.com/office/drawing/2014/main" id="{33F400D9-12FF-E35F-76B5-5793CFAE128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310309" y="3208817"/>
                <a:ext cx="1213560" cy="22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3" name="잉크 12">
                <a:extLst>
                  <a:ext uri="{FF2B5EF4-FFF2-40B4-BE49-F238E27FC236}">
                    <a16:creationId xmlns:a16="http://schemas.microsoft.com/office/drawing/2014/main" id="{1E97B957-EE56-6333-7437-008E50C42774}"/>
                  </a:ext>
                </a:extLst>
              </p14:cNvPr>
              <p14:cNvContentPartPr/>
              <p14:nvPr/>
            </p14:nvContentPartPr>
            <p14:xfrm>
              <a:off x="1488909" y="3534617"/>
              <a:ext cx="2715840" cy="72000"/>
            </p14:xfrm>
          </p:contentPart>
        </mc:Choice>
        <mc:Fallback xmlns="">
          <p:pic>
            <p:nvPicPr>
              <p:cNvPr id="13" name="잉크 12">
                <a:extLst>
                  <a:ext uri="{FF2B5EF4-FFF2-40B4-BE49-F238E27FC236}">
                    <a16:creationId xmlns:a16="http://schemas.microsoft.com/office/drawing/2014/main" id="{1E97B957-EE56-6333-7437-008E50C42774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434909" y="3426977"/>
                <a:ext cx="2823480" cy="28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5" name="잉크 14">
                <a:extLst>
                  <a:ext uri="{FF2B5EF4-FFF2-40B4-BE49-F238E27FC236}">
                    <a16:creationId xmlns:a16="http://schemas.microsoft.com/office/drawing/2014/main" id="{0DEEF2EE-93E0-690E-3CF6-22C10236E614}"/>
                  </a:ext>
                </a:extLst>
              </p14:cNvPr>
              <p14:cNvContentPartPr/>
              <p14:nvPr/>
            </p14:nvContentPartPr>
            <p14:xfrm>
              <a:off x="9239349" y="2591057"/>
              <a:ext cx="2478600" cy="30600"/>
            </p14:xfrm>
          </p:contentPart>
        </mc:Choice>
        <mc:Fallback xmlns="">
          <p:pic>
            <p:nvPicPr>
              <p:cNvPr id="15" name="잉크 14">
                <a:extLst>
                  <a:ext uri="{FF2B5EF4-FFF2-40B4-BE49-F238E27FC236}">
                    <a16:creationId xmlns:a16="http://schemas.microsoft.com/office/drawing/2014/main" id="{0DEEF2EE-93E0-690E-3CF6-22C10236E614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9185709" y="2483417"/>
                <a:ext cx="2586240" cy="24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6" name="잉크 15">
                <a:extLst>
                  <a:ext uri="{FF2B5EF4-FFF2-40B4-BE49-F238E27FC236}">
                    <a16:creationId xmlns:a16="http://schemas.microsoft.com/office/drawing/2014/main" id="{0875E6F5-D611-99B3-7B4D-60E9DDA067B3}"/>
                  </a:ext>
                </a:extLst>
              </p14:cNvPr>
              <p14:cNvContentPartPr/>
              <p14:nvPr/>
            </p14:nvContentPartPr>
            <p14:xfrm>
              <a:off x="7018869" y="2994257"/>
              <a:ext cx="1794240" cy="28080"/>
            </p14:xfrm>
          </p:contentPart>
        </mc:Choice>
        <mc:Fallback xmlns="">
          <p:pic>
            <p:nvPicPr>
              <p:cNvPr id="16" name="잉크 15">
                <a:extLst>
                  <a:ext uri="{FF2B5EF4-FFF2-40B4-BE49-F238E27FC236}">
                    <a16:creationId xmlns:a16="http://schemas.microsoft.com/office/drawing/2014/main" id="{0875E6F5-D611-99B3-7B4D-60E9DDA067B3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964869" y="2886257"/>
                <a:ext cx="1901880" cy="243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270514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7EB13F0-8857-52D1-40BF-FFE4B4B70788}"/>
              </a:ext>
            </a:extLst>
          </p:cNvPr>
          <p:cNvSpPr txBox="1"/>
          <p:nvPr/>
        </p:nvSpPr>
        <p:spPr>
          <a:xfrm>
            <a:off x="-60777" y="582602"/>
            <a:ext cx="9957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01.</a:t>
            </a:r>
            <a:endParaRPr lang="ko-KR" altLang="en-US" sz="3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2D93AB-8E6B-31E9-9B5E-1934CE05815D}"/>
              </a:ext>
            </a:extLst>
          </p:cNvPr>
          <p:cNvSpPr txBox="1"/>
          <p:nvPr/>
        </p:nvSpPr>
        <p:spPr>
          <a:xfrm>
            <a:off x="935008" y="613380"/>
            <a:ext cx="11255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ADC</a:t>
            </a:r>
            <a:endParaRPr lang="ko-KR" altLang="en-US" sz="3600" dirty="0">
              <a:solidFill>
                <a:srgbClr val="76B4B8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88002B-37F1-A19A-6C79-B6CA22C2F29B}"/>
              </a:ext>
            </a:extLst>
          </p:cNvPr>
          <p:cNvSpPr txBox="1"/>
          <p:nvPr/>
        </p:nvSpPr>
        <p:spPr>
          <a:xfrm>
            <a:off x="948403" y="1401117"/>
            <a:ext cx="8657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STM32</a:t>
            </a:r>
            <a:r>
              <a:rPr lang="ko-KR" altLang="en-US" dirty="0">
                <a:solidFill>
                  <a:srgbClr val="FF0000"/>
                </a:solidFill>
              </a:rPr>
              <a:t>의 </a:t>
            </a:r>
            <a:r>
              <a:rPr lang="en-US" altLang="ko-KR" dirty="0">
                <a:solidFill>
                  <a:srgbClr val="FF0000"/>
                </a:solidFill>
              </a:rPr>
              <a:t>ADC Continuous conversion </a:t>
            </a:r>
            <a:r>
              <a:rPr lang="ko-KR" altLang="en-US" dirty="0">
                <a:solidFill>
                  <a:srgbClr val="FF0000"/>
                </a:solidFill>
              </a:rPr>
              <a:t>모드</a:t>
            </a:r>
            <a:r>
              <a:rPr lang="en-US" altLang="ko-KR" dirty="0">
                <a:solidFill>
                  <a:srgbClr val="FF0000"/>
                </a:solidFill>
              </a:rPr>
              <a:t>-Multi</a:t>
            </a:r>
            <a:r>
              <a:rPr lang="ko-KR" altLang="en-US" dirty="0">
                <a:solidFill>
                  <a:srgbClr val="FF0000"/>
                </a:solidFill>
              </a:rPr>
              <a:t>채널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133869B-3A94-7E45-E3DB-1941CB01C5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017" y="1770449"/>
            <a:ext cx="9203921" cy="508755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F1943BD4-F699-B572-F5DB-EAAD8914258A}"/>
                  </a:ext>
                </a:extLst>
              </p14:cNvPr>
              <p14:cNvContentPartPr/>
              <p14:nvPr/>
            </p14:nvContentPartPr>
            <p14:xfrm>
              <a:off x="6896829" y="2629577"/>
              <a:ext cx="1869480" cy="9720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F1943BD4-F699-B572-F5DB-EAAD8914258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861189" y="2557937"/>
                <a:ext cx="1941120" cy="15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잉크 7">
                <a:extLst>
                  <a:ext uri="{FF2B5EF4-FFF2-40B4-BE49-F238E27FC236}">
                    <a16:creationId xmlns:a16="http://schemas.microsoft.com/office/drawing/2014/main" id="{421DC742-8EC8-0079-B13B-79503083B4CD}"/>
                  </a:ext>
                </a:extLst>
              </p14:cNvPr>
              <p14:cNvContentPartPr/>
              <p14:nvPr/>
            </p14:nvContentPartPr>
            <p14:xfrm>
              <a:off x="1898229" y="2751617"/>
              <a:ext cx="3956760" cy="79920"/>
            </p14:xfrm>
          </p:contentPart>
        </mc:Choice>
        <mc:Fallback xmlns="">
          <p:pic>
            <p:nvPicPr>
              <p:cNvPr id="8" name="잉크 7">
                <a:extLst>
                  <a:ext uri="{FF2B5EF4-FFF2-40B4-BE49-F238E27FC236}">
                    <a16:creationId xmlns:a16="http://schemas.microsoft.com/office/drawing/2014/main" id="{421DC742-8EC8-0079-B13B-79503083B4C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862589" y="2679977"/>
                <a:ext cx="4028400" cy="22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잉크 8">
                <a:extLst>
                  <a:ext uri="{FF2B5EF4-FFF2-40B4-BE49-F238E27FC236}">
                    <a16:creationId xmlns:a16="http://schemas.microsoft.com/office/drawing/2014/main" id="{E3154007-5F08-D838-5617-CB8FE2154E17}"/>
                  </a:ext>
                </a:extLst>
              </p14:cNvPr>
              <p14:cNvContentPartPr/>
              <p14:nvPr/>
            </p14:nvContentPartPr>
            <p14:xfrm>
              <a:off x="4937709" y="3439577"/>
              <a:ext cx="801000" cy="35280"/>
            </p14:xfrm>
          </p:contentPart>
        </mc:Choice>
        <mc:Fallback xmlns="">
          <p:pic>
            <p:nvPicPr>
              <p:cNvPr id="9" name="잉크 8">
                <a:extLst>
                  <a:ext uri="{FF2B5EF4-FFF2-40B4-BE49-F238E27FC236}">
                    <a16:creationId xmlns:a16="http://schemas.microsoft.com/office/drawing/2014/main" id="{E3154007-5F08-D838-5617-CB8FE2154E1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901709" y="3367937"/>
                <a:ext cx="872640" cy="17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0" name="잉크 9">
                <a:extLst>
                  <a:ext uri="{FF2B5EF4-FFF2-40B4-BE49-F238E27FC236}">
                    <a16:creationId xmlns:a16="http://schemas.microsoft.com/office/drawing/2014/main" id="{D4698103-78B0-A94D-55EF-29ED86F16649}"/>
                  </a:ext>
                </a:extLst>
              </p14:cNvPr>
              <p14:cNvContentPartPr/>
              <p14:nvPr/>
            </p14:nvContentPartPr>
            <p14:xfrm>
              <a:off x="4119069" y="6090617"/>
              <a:ext cx="3525840" cy="57960"/>
            </p14:xfrm>
          </p:contentPart>
        </mc:Choice>
        <mc:Fallback xmlns="">
          <p:pic>
            <p:nvPicPr>
              <p:cNvPr id="10" name="잉크 9">
                <a:extLst>
                  <a:ext uri="{FF2B5EF4-FFF2-40B4-BE49-F238E27FC236}">
                    <a16:creationId xmlns:a16="http://schemas.microsoft.com/office/drawing/2014/main" id="{D4698103-78B0-A94D-55EF-29ED86F16649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083069" y="6018617"/>
                <a:ext cx="3597480" cy="20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1" name="잉크 10">
                <a:extLst>
                  <a:ext uri="{FF2B5EF4-FFF2-40B4-BE49-F238E27FC236}">
                    <a16:creationId xmlns:a16="http://schemas.microsoft.com/office/drawing/2014/main" id="{8A4CFC46-1512-58BA-F265-A608F5566E7B}"/>
                  </a:ext>
                </a:extLst>
              </p14:cNvPr>
              <p14:cNvContentPartPr/>
              <p14:nvPr/>
            </p14:nvContentPartPr>
            <p14:xfrm>
              <a:off x="8125149" y="6121577"/>
              <a:ext cx="1243800" cy="27000"/>
            </p14:xfrm>
          </p:contentPart>
        </mc:Choice>
        <mc:Fallback xmlns="">
          <p:pic>
            <p:nvPicPr>
              <p:cNvPr id="11" name="잉크 10">
                <a:extLst>
                  <a:ext uri="{FF2B5EF4-FFF2-40B4-BE49-F238E27FC236}">
                    <a16:creationId xmlns:a16="http://schemas.microsoft.com/office/drawing/2014/main" id="{8A4CFC46-1512-58BA-F265-A608F5566E7B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089149" y="6049577"/>
                <a:ext cx="1315440" cy="17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2" name="잉크 11">
                <a:extLst>
                  <a:ext uri="{FF2B5EF4-FFF2-40B4-BE49-F238E27FC236}">
                    <a16:creationId xmlns:a16="http://schemas.microsoft.com/office/drawing/2014/main" id="{3F0FC41D-7B4A-21D3-42B8-8754EEE24914}"/>
                  </a:ext>
                </a:extLst>
              </p14:cNvPr>
              <p14:cNvContentPartPr/>
              <p14:nvPr/>
            </p14:nvContentPartPr>
            <p14:xfrm>
              <a:off x="1872309" y="6303737"/>
              <a:ext cx="624600" cy="19080"/>
            </p14:xfrm>
          </p:contentPart>
        </mc:Choice>
        <mc:Fallback xmlns="">
          <p:pic>
            <p:nvPicPr>
              <p:cNvPr id="12" name="잉크 11">
                <a:extLst>
                  <a:ext uri="{FF2B5EF4-FFF2-40B4-BE49-F238E27FC236}">
                    <a16:creationId xmlns:a16="http://schemas.microsoft.com/office/drawing/2014/main" id="{3F0FC41D-7B4A-21D3-42B8-8754EEE24914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836309" y="6232097"/>
                <a:ext cx="696240" cy="16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5" name="잉크 14">
                <a:extLst>
                  <a:ext uri="{FF2B5EF4-FFF2-40B4-BE49-F238E27FC236}">
                    <a16:creationId xmlns:a16="http://schemas.microsoft.com/office/drawing/2014/main" id="{0BAE3F96-C163-017C-32CA-349955565D1C}"/>
                  </a:ext>
                </a:extLst>
              </p14:cNvPr>
              <p14:cNvContentPartPr/>
              <p14:nvPr/>
            </p14:nvContentPartPr>
            <p14:xfrm>
              <a:off x="2760429" y="6461777"/>
              <a:ext cx="606240" cy="360"/>
            </p14:xfrm>
          </p:contentPart>
        </mc:Choice>
        <mc:Fallback xmlns="">
          <p:pic>
            <p:nvPicPr>
              <p:cNvPr id="15" name="잉크 14">
                <a:extLst>
                  <a:ext uri="{FF2B5EF4-FFF2-40B4-BE49-F238E27FC236}">
                    <a16:creationId xmlns:a16="http://schemas.microsoft.com/office/drawing/2014/main" id="{0BAE3F96-C163-017C-32CA-349955565D1C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724429" y="6389777"/>
                <a:ext cx="67788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6" name="잉크 15">
                <a:extLst>
                  <a:ext uri="{FF2B5EF4-FFF2-40B4-BE49-F238E27FC236}">
                    <a16:creationId xmlns:a16="http://schemas.microsoft.com/office/drawing/2014/main" id="{5882C63E-8F44-8EAC-F2E4-3D0064BF4AB1}"/>
                  </a:ext>
                </a:extLst>
              </p14:cNvPr>
              <p14:cNvContentPartPr/>
              <p14:nvPr/>
            </p14:nvContentPartPr>
            <p14:xfrm>
              <a:off x="3944829" y="6383297"/>
              <a:ext cx="3187080" cy="87480"/>
            </p14:xfrm>
          </p:contentPart>
        </mc:Choice>
        <mc:Fallback xmlns="">
          <p:pic>
            <p:nvPicPr>
              <p:cNvPr id="16" name="잉크 15">
                <a:extLst>
                  <a:ext uri="{FF2B5EF4-FFF2-40B4-BE49-F238E27FC236}">
                    <a16:creationId xmlns:a16="http://schemas.microsoft.com/office/drawing/2014/main" id="{5882C63E-8F44-8EAC-F2E4-3D0064BF4AB1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909189" y="6311297"/>
                <a:ext cx="3258720" cy="23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7" name="잉크 16">
                <a:extLst>
                  <a:ext uri="{FF2B5EF4-FFF2-40B4-BE49-F238E27FC236}">
                    <a16:creationId xmlns:a16="http://schemas.microsoft.com/office/drawing/2014/main" id="{0066DABF-BB42-F6A2-AEA5-ED905C11DB50}"/>
                  </a:ext>
                </a:extLst>
              </p14:cNvPr>
              <p14:cNvContentPartPr/>
              <p14:nvPr/>
            </p14:nvContentPartPr>
            <p14:xfrm>
              <a:off x="2777709" y="6617297"/>
              <a:ext cx="2533680" cy="27360"/>
            </p14:xfrm>
          </p:contentPart>
        </mc:Choice>
        <mc:Fallback xmlns="">
          <p:pic>
            <p:nvPicPr>
              <p:cNvPr id="17" name="잉크 16">
                <a:extLst>
                  <a:ext uri="{FF2B5EF4-FFF2-40B4-BE49-F238E27FC236}">
                    <a16:creationId xmlns:a16="http://schemas.microsoft.com/office/drawing/2014/main" id="{0066DABF-BB42-F6A2-AEA5-ED905C11DB50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2742069" y="6545657"/>
                <a:ext cx="2605320" cy="171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433152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736732" y="1802721"/>
            <a:ext cx="2991300" cy="2991300"/>
            <a:chOff x="240622" y="171225"/>
            <a:chExt cx="2991300" cy="2991300"/>
          </a:xfrm>
        </p:grpSpPr>
        <p:sp>
          <p:nvSpPr>
            <p:cNvPr id="10" name="타원 9"/>
            <p:cNvSpPr/>
            <p:nvPr/>
          </p:nvSpPr>
          <p:spPr>
            <a:xfrm>
              <a:off x="240622" y="171225"/>
              <a:ext cx="2991300" cy="2991300"/>
            </a:xfrm>
            <a:prstGeom prst="ellipse">
              <a:avLst/>
            </a:prstGeom>
            <a:noFill/>
            <a:ln w="114300" cmpd="thickThin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3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240622" y="1274460"/>
              <a:ext cx="2978701" cy="7848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4400" spc="-15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CONTENTS</a:t>
              </a:r>
              <a:endParaRPr lang="ko-KR" altLang="en-US" sz="4400" spc="-1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cxnSp>
        <p:nvCxnSpPr>
          <p:cNvPr id="9" name="직선 연결선 8"/>
          <p:cNvCxnSpPr>
            <a:cxnSpLocks/>
          </p:cNvCxnSpPr>
          <p:nvPr/>
        </p:nvCxnSpPr>
        <p:spPr>
          <a:xfrm>
            <a:off x="4397520" y="619246"/>
            <a:ext cx="0" cy="528320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770471" y="263958"/>
            <a:ext cx="1574277" cy="115595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01. ADC</a:t>
            </a:r>
            <a:endParaRPr lang="ko-KR" altLang="en-US" sz="2800" dirty="0" err="1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        </a:t>
            </a:r>
            <a:endParaRPr lang="ko-KR" altLang="en-US" sz="2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784801" y="1621433"/>
            <a:ext cx="1562031" cy="115595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03. DAC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        </a:t>
            </a:r>
            <a:endParaRPr lang="ko-KR" altLang="en-US" sz="2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756845" y="3008281"/>
            <a:ext cx="2076209" cy="115595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05. SERIAL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        </a:t>
            </a:r>
            <a:endParaRPr lang="ko-KR" altLang="en-US" sz="2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756845" y="5054803"/>
            <a:ext cx="1824538" cy="115595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08. </a:t>
            </a:r>
            <a:r>
              <a:rPr lang="ko-KR" altLang="en-US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회로도</a:t>
            </a:r>
            <a:endParaRPr lang="en-US" altLang="ko-KR" sz="28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        </a:t>
            </a:r>
            <a:endParaRPr lang="ko-KR" altLang="en-US" sz="2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F88DFAE-3B32-EEB0-5C24-B0ABA97F0C4E}"/>
              </a:ext>
            </a:extLst>
          </p:cNvPr>
          <p:cNvSpPr txBox="1"/>
          <p:nvPr/>
        </p:nvSpPr>
        <p:spPr>
          <a:xfrm>
            <a:off x="4770471" y="4298237"/>
            <a:ext cx="4093493" cy="115595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07. RS232 DATASHEET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        </a:t>
            </a:r>
            <a:endParaRPr lang="ko-KR" altLang="en-US" sz="2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B99A92-8C5B-3061-21C9-A93B4EB8B35F}"/>
              </a:ext>
            </a:extLst>
          </p:cNvPr>
          <p:cNvSpPr txBox="1"/>
          <p:nvPr/>
        </p:nvSpPr>
        <p:spPr>
          <a:xfrm>
            <a:off x="4784801" y="5755575"/>
            <a:ext cx="3312125" cy="115595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09. </a:t>
            </a:r>
            <a:r>
              <a:rPr lang="ko-KR" altLang="en-US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문제 및 구동영상</a:t>
            </a:r>
            <a:endParaRPr lang="en-US" altLang="ko-KR" sz="28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        </a:t>
            </a:r>
            <a:endParaRPr lang="ko-KR" altLang="en-US" sz="2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0DDA1D-BD02-BA84-ECC3-AB647FBFD265}"/>
              </a:ext>
            </a:extLst>
          </p:cNvPr>
          <p:cNvSpPr txBox="1"/>
          <p:nvPr/>
        </p:nvSpPr>
        <p:spPr>
          <a:xfrm>
            <a:off x="4763257" y="918496"/>
            <a:ext cx="3355214" cy="115595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02. ADC REGISTER</a:t>
            </a:r>
            <a:endParaRPr lang="ko-KR" altLang="en-US" sz="2800" dirty="0" err="1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        </a:t>
            </a:r>
            <a:endParaRPr lang="ko-KR" altLang="en-US" sz="2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506CC0-B011-3A12-CE6E-7D44A1346AD4}"/>
              </a:ext>
            </a:extLst>
          </p:cNvPr>
          <p:cNvSpPr txBox="1"/>
          <p:nvPr/>
        </p:nvSpPr>
        <p:spPr>
          <a:xfrm>
            <a:off x="4768032" y="2275971"/>
            <a:ext cx="3342966" cy="115595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04. DAC REGISTER</a:t>
            </a:r>
            <a:endParaRPr lang="ko-KR" altLang="en-US" sz="2800" dirty="0" err="1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        </a:t>
            </a:r>
            <a:endParaRPr lang="ko-KR" altLang="en-US" sz="2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07D175-8A6E-3A6B-C423-B8E3844AC72C}"/>
              </a:ext>
            </a:extLst>
          </p:cNvPr>
          <p:cNvSpPr txBox="1"/>
          <p:nvPr/>
        </p:nvSpPr>
        <p:spPr>
          <a:xfrm>
            <a:off x="4756845" y="3653259"/>
            <a:ext cx="3857146" cy="115595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06. SERIAL REGISTER</a:t>
            </a:r>
            <a:endParaRPr lang="ko-KR" altLang="en-US" sz="2800" dirty="0" err="1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        </a:t>
            </a:r>
            <a:endParaRPr lang="ko-KR" altLang="en-US" sz="2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655143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2E836D5-3A13-1A24-8AEB-037EEB410509}"/>
              </a:ext>
            </a:extLst>
          </p:cNvPr>
          <p:cNvSpPr txBox="1"/>
          <p:nvPr/>
        </p:nvSpPr>
        <p:spPr>
          <a:xfrm>
            <a:off x="-60777" y="582602"/>
            <a:ext cx="9957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01.</a:t>
            </a:r>
            <a:endParaRPr lang="ko-KR" altLang="en-US" sz="3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E58BA00-BE55-31FB-8230-61C168984CB1}"/>
              </a:ext>
            </a:extLst>
          </p:cNvPr>
          <p:cNvSpPr txBox="1"/>
          <p:nvPr/>
        </p:nvSpPr>
        <p:spPr>
          <a:xfrm>
            <a:off x="935008" y="613380"/>
            <a:ext cx="11255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ADC</a:t>
            </a:r>
            <a:endParaRPr lang="ko-KR" altLang="en-US" sz="3600" dirty="0">
              <a:solidFill>
                <a:srgbClr val="76B4B8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4F1439-F541-490C-F1EA-CB4801DC07EB}"/>
              </a:ext>
            </a:extLst>
          </p:cNvPr>
          <p:cNvSpPr txBox="1"/>
          <p:nvPr/>
        </p:nvSpPr>
        <p:spPr>
          <a:xfrm>
            <a:off x="948403" y="1401117"/>
            <a:ext cx="466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STM32</a:t>
            </a:r>
            <a:r>
              <a:rPr lang="ko-KR" altLang="en-US" dirty="0">
                <a:solidFill>
                  <a:srgbClr val="FF0000"/>
                </a:solidFill>
              </a:rPr>
              <a:t>의 </a:t>
            </a:r>
            <a:r>
              <a:rPr lang="en-US" altLang="ko-KR" dirty="0">
                <a:solidFill>
                  <a:srgbClr val="FF0000"/>
                </a:solidFill>
              </a:rPr>
              <a:t>ADC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en-US" altLang="ko-KR" dirty="0">
                <a:solidFill>
                  <a:srgbClr val="FF0000"/>
                </a:solidFill>
              </a:rPr>
              <a:t>Single conversion </a:t>
            </a:r>
            <a:r>
              <a:rPr lang="ko-KR" altLang="en-US" dirty="0">
                <a:solidFill>
                  <a:srgbClr val="FF0000"/>
                </a:solidFill>
              </a:rPr>
              <a:t>모드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903DB9A-A2F1-2B02-F849-8A21E9B7D3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008" y="2114982"/>
            <a:ext cx="7144747" cy="160042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B78E19E-4CA4-98E5-1D4E-3ACCC0C925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2927" y="3715405"/>
            <a:ext cx="5687219" cy="255305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5" name="잉크 14">
                <a:extLst>
                  <a:ext uri="{FF2B5EF4-FFF2-40B4-BE49-F238E27FC236}">
                    <a16:creationId xmlns:a16="http://schemas.microsoft.com/office/drawing/2014/main" id="{6EA56AB7-AB19-DC00-E520-3F2E50C82689}"/>
                  </a:ext>
                </a:extLst>
              </p14:cNvPr>
              <p14:cNvContentPartPr/>
              <p14:nvPr/>
            </p14:nvContentPartPr>
            <p14:xfrm>
              <a:off x="6008709" y="2585297"/>
              <a:ext cx="1927440" cy="19440"/>
            </p14:xfrm>
          </p:contentPart>
        </mc:Choice>
        <mc:Fallback xmlns="">
          <p:pic>
            <p:nvPicPr>
              <p:cNvPr id="15" name="잉크 14">
                <a:extLst>
                  <a:ext uri="{FF2B5EF4-FFF2-40B4-BE49-F238E27FC236}">
                    <a16:creationId xmlns:a16="http://schemas.microsoft.com/office/drawing/2014/main" id="{6EA56AB7-AB19-DC00-E520-3F2E50C8268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954709" y="2477657"/>
                <a:ext cx="2035080" cy="23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6" name="잉크 15">
                <a:extLst>
                  <a:ext uri="{FF2B5EF4-FFF2-40B4-BE49-F238E27FC236}">
                    <a16:creationId xmlns:a16="http://schemas.microsoft.com/office/drawing/2014/main" id="{5DF606F3-6047-F749-9DE2-B7A7C30D018B}"/>
                  </a:ext>
                </a:extLst>
              </p14:cNvPr>
              <p14:cNvContentPartPr/>
              <p14:nvPr/>
            </p14:nvContentPartPr>
            <p14:xfrm>
              <a:off x="1898229" y="2812097"/>
              <a:ext cx="1681200" cy="10440"/>
            </p14:xfrm>
          </p:contentPart>
        </mc:Choice>
        <mc:Fallback xmlns="">
          <p:pic>
            <p:nvPicPr>
              <p:cNvPr id="16" name="잉크 15">
                <a:extLst>
                  <a:ext uri="{FF2B5EF4-FFF2-40B4-BE49-F238E27FC236}">
                    <a16:creationId xmlns:a16="http://schemas.microsoft.com/office/drawing/2014/main" id="{5DF606F3-6047-F749-9DE2-B7A7C30D018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844589" y="2704457"/>
                <a:ext cx="1788840" cy="22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7" name="잉크 16">
                <a:extLst>
                  <a:ext uri="{FF2B5EF4-FFF2-40B4-BE49-F238E27FC236}">
                    <a16:creationId xmlns:a16="http://schemas.microsoft.com/office/drawing/2014/main" id="{7B9BDAD3-2DC9-F639-641C-1B9E3FCA4BBD}"/>
                  </a:ext>
                </a:extLst>
              </p14:cNvPr>
              <p14:cNvContentPartPr/>
              <p14:nvPr/>
            </p14:nvContentPartPr>
            <p14:xfrm>
              <a:off x="3056709" y="3003257"/>
              <a:ext cx="4493520" cy="37440"/>
            </p14:xfrm>
          </p:contentPart>
        </mc:Choice>
        <mc:Fallback xmlns="">
          <p:pic>
            <p:nvPicPr>
              <p:cNvPr id="17" name="잉크 16">
                <a:extLst>
                  <a:ext uri="{FF2B5EF4-FFF2-40B4-BE49-F238E27FC236}">
                    <a16:creationId xmlns:a16="http://schemas.microsoft.com/office/drawing/2014/main" id="{7B9BDAD3-2DC9-F639-641C-1B9E3FCA4BB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002709" y="2895617"/>
                <a:ext cx="4601160" cy="25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9" name="잉크 18">
                <a:extLst>
                  <a:ext uri="{FF2B5EF4-FFF2-40B4-BE49-F238E27FC236}">
                    <a16:creationId xmlns:a16="http://schemas.microsoft.com/office/drawing/2014/main" id="{2D24DC63-D5EC-930F-8003-F81124D99D0E}"/>
                  </a:ext>
                </a:extLst>
              </p14:cNvPr>
              <p14:cNvContentPartPr/>
              <p14:nvPr/>
            </p14:nvContentPartPr>
            <p14:xfrm>
              <a:off x="2272989" y="4109177"/>
              <a:ext cx="2386440" cy="10080"/>
            </p14:xfrm>
          </p:contentPart>
        </mc:Choice>
        <mc:Fallback xmlns="">
          <p:pic>
            <p:nvPicPr>
              <p:cNvPr id="19" name="잉크 18">
                <a:extLst>
                  <a:ext uri="{FF2B5EF4-FFF2-40B4-BE49-F238E27FC236}">
                    <a16:creationId xmlns:a16="http://schemas.microsoft.com/office/drawing/2014/main" id="{2D24DC63-D5EC-930F-8003-F81124D99D0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218989" y="4001537"/>
                <a:ext cx="2494080" cy="22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0" name="잉크 19">
                <a:extLst>
                  <a:ext uri="{FF2B5EF4-FFF2-40B4-BE49-F238E27FC236}">
                    <a16:creationId xmlns:a16="http://schemas.microsoft.com/office/drawing/2014/main" id="{66F537ED-9551-2D64-7CDC-133D6D0CD482}"/>
                  </a:ext>
                </a:extLst>
              </p14:cNvPr>
              <p14:cNvContentPartPr/>
              <p14:nvPr/>
            </p14:nvContentPartPr>
            <p14:xfrm>
              <a:off x="2943309" y="4335617"/>
              <a:ext cx="3976920" cy="62640"/>
            </p14:xfrm>
          </p:contentPart>
        </mc:Choice>
        <mc:Fallback xmlns="">
          <p:pic>
            <p:nvPicPr>
              <p:cNvPr id="20" name="잉크 19">
                <a:extLst>
                  <a:ext uri="{FF2B5EF4-FFF2-40B4-BE49-F238E27FC236}">
                    <a16:creationId xmlns:a16="http://schemas.microsoft.com/office/drawing/2014/main" id="{66F537ED-9551-2D64-7CDC-133D6D0CD482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889669" y="4227617"/>
                <a:ext cx="4084560" cy="27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2" name="잉크 21">
                <a:extLst>
                  <a:ext uri="{FF2B5EF4-FFF2-40B4-BE49-F238E27FC236}">
                    <a16:creationId xmlns:a16="http://schemas.microsoft.com/office/drawing/2014/main" id="{2FF72487-82D9-1212-48D2-1F38EE512631}"/>
                  </a:ext>
                </a:extLst>
              </p14:cNvPr>
              <p14:cNvContentPartPr/>
              <p14:nvPr/>
            </p14:nvContentPartPr>
            <p14:xfrm>
              <a:off x="2908389" y="4562777"/>
              <a:ext cx="2425680" cy="44280"/>
            </p14:xfrm>
          </p:contentPart>
        </mc:Choice>
        <mc:Fallback xmlns="">
          <p:pic>
            <p:nvPicPr>
              <p:cNvPr id="22" name="잉크 21">
                <a:extLst>
                  <a:ext uri="{FF2B5EF4-FFF2-40B4-BE49-F238E27FC236}">
                    <a16:creationId xmlns:a16="http://schemas.microsoft.com/office/drawing/2014/main" id="{2FF72487-82D9-1212-48D2-1F38EE512631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854749" y="4455137"/>
                <a:ext cx="2533320" cy="259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510201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C5A12C5-6D79-FB9C-2E07-47E97C298E6B}"/>
              </a:ext>
            </a:extLst>
          </p:cNvPr>
          <p:cNvSpPr txBox="1"/>
          <p:nvPr/>
        </p:nvSpPr>
        <p:spPr>
          <a:xfrm>
            <a:off x="-60777" y="582602"/>
            <a:ext cx="9957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01.</a:t>
            </a:r>
            <a:endParaRPr lang="ko-KR" altLang="en-US" sz="3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E14333-BD31-CAAA-F26D-F4D1B787C000}"/>
              </a:ext>
            </a:extLst>
          </p:cNvPr>
          <p:cNvSpPr txBox="1"/>
          <p:nvPr/>
        </p:nvSpPr>
        <p:spPr>
          <a:xfrm>
            <a:off x="935008" y="613380"/>
            <a:ext cx="11255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ADC</a:t>
            </a:r>
            <a:endParaRPr lang="ko-KR" altLang="en-US" sz="3600" dirty="0">
              <a:solidFill>
                <a:srgbClr val="76B4B8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F4AE2F-FFDC-F1FB-99BE-3F0AF5093540}"/>
              </a:ext>
            </a:extLst>
          </p:cNvPr>
          <p:cNvSpPr txBox="1"/>
          <p:nvPr/>
        </p:nvSpPr>
        <p:spPr>
          <a:xfrm>
            <a:off x="948403" y="1401117"/>
            <a:ext cx="6654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STM32</a:t>
            </a:r>
            <a:r>
              <a:rPr lang="ko-KR" altLang="en-US" dirty="0">
                <a:solidFill>
                  <a:srgbClr val="FF0000"/>
                </a:solidFill>
              </a:rPr>
              <a:t>의 </a:t>
            </a:r>
            <a:r>
              <a:rPr lang="en-US" altLang="ko-KR" dirty="0">
                <a:solidFill>
                  <a:srgbClr val="FF0000"/>
                </a:solidFill>
              </a:rPr>
              <a:t>ADC Continuous conversion </a:t>
            </a:r>
            <a:r>
              <a:rPr lang="ko-KR" altLang="en-US" dirty="0">
                <a:solidFill>
                  <a:srgbClr val="FF0000"/>
                </a:solidFill>
              </a:rPr>
              <a:t>모드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1C44352-0E8E-7267-FF5B-7AC94ECE56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403" y="2221752"/>
            <a:ext cx="7363853" cy="286579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1" name="잉크 10">
                <a:extLst>
                  <a:ext uri="{FF2B5EF4-FFF2-40B4-BE49-F238E27FC236}">
                    <a16:creationId xmlns:a16="http://schemas.microsoft.com/office/drawing/2014/main" id="{C841EA02-8955-6B97-09B5-FCA40B863941}"/>
                  </a:ext>
                </a:extLst>
              </p14:cNvPr>
              <p14:cNvContentPartPr/>
              <p14:nvPr/>
            </p14:nvContentPartPr>
            <p14:xfrm>
              <a:off x="5381589" y="2829377"/>
              <a:ext cx="2802600" cy="63720"/>
            </p14:xfrm>
          </p:contentPart>
        </mc:Choice>
        <mc:Fallback xmlns="">
          <p:pic>
            <p:nvPicPr>
              <p:cNvPr id="11" name="잉크 10">
                <a:extLst>
                  <a:ext uri="{FF2B5EF4-FFF2-40B4-BE49-F238E27FC236}">
                    <a16:creationId xmlns:a16="http://schemas.microsoft.com/office/drawing/2014/main" id="{C841EA02-8955-6B97-09B5-FCA40B86394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345949" y="2757377"/>
                <a:ext cx="2874240" cy="20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2" name="잉크 11">
                <a:extLst>
                  <a:ext uri="{FF2B5EF4-FFF2-40B4-BE49-F238E27FC236}">
                    <a16:creationId xmlns:a16="http://schemas.microsoft.com/office/drawing/2014/main" id="{6E4B78EA-BD81-4078-8265-0332C02554DC}"/>
                  </a:ext>
                </a:extLst>
              </p14:cNvPr>
              <p14:cNvContentPartPr/>
              <p14:nvPr/>
            </p14:nvContentPartPr>
            <p14:xfrm>
              <a:off x="1924149" y="3073457"/>
              <a:ext cx="3096720" cy="35640"/>
            </p14:xfrm>
          </p:contentPart>
        </mc:Choice>
        <mc:Fallback xmlns="">
          <p:pic>
            <p:nvPicPr>
              <p:cNvPr id="12" name="잉크 11">
                <a:extLst>
                  <a:ext uri="{FF2B5EF4-FFF2-40B4-BE49-F238E27FC236}">
                    <a16:creationId xmlns:a16="http://schemas.microsoft.com/office/drawing/2014/main" id="{6E4B78EA-BD81-4078-8265-0332C02554D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888509" y="3001457"/>
                <a:ext cx="3168360" cy="17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3" name="잉크 12">
                <a:extLst>
                  <a:ext uri="{FF2B5EF4-FFF2-40B4-BE49-F238E27FC236}">
                    <a16:creationId xmlns:a16="http://schemas.microsoft.com/office/drawing/2014/main" id="{D2702002-9E25-E672-10FA-1DB1DBE5DD7A}"/>
                  </a:ext>
                </a:extLst>
              </p14:cNvPr>
              <p14:cNvContentPartPr/>
              <p14:nvPr/>
            </p14:nvContentPartPr>
            <p14:xfrm>
              <a:off x="1950789" y="3273257"/>
              <a:ext cx="4388400" cy="150120"/>
            </p14:xfrm>
          </p:contentPart>
        </mc:Choice>
        <mc:Fallback xmlns="">
          <p:pic>
            <p:nvPicPr>
              <p:cNvPr id="13" name="잉크 12">
                <a:extLst>
                  <a:ext uri="{FF2B5EF4-FFF2-40B4-BE49-F238E27FC236}">
                    <a16:creationId xmlns:a16="http://schemas.microsoft.com/office/drawing/2014/main" id="{D2702002-9E25-E672-10FA-1DB1DBE5DD7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914789" y="3201257"/>
                <a:ext cx="4460040" cy="29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4" name="잉크 13">
                <a:extLst>
                  <a:ext uri="{FF2B5EF4-FFF2-40B4-BE49-F238E27FC236}">
                    <a16:creationId xmlns:a16="http://schemas.microsoft.com/office/drawing/2014/main" id="{2E642368-5F77-1CD4-5D74-221A1EC98FA3}"/>
                  </a:ext>
                </a:extLst>
              </p14:cNvPr>
              <p14:cNvContentPartPr/>
              <p14:nvPr/>
            </p14:nvContentPartPr>
            <p14:xfrm>
              <a:off x="3230589" y="4293137"/>
              <a:ext cx="3988440" cy="44640"/>
            </p14:xfrm>
          </p:contentPart>
        </mc:Choice>
        <mc:Fallback xmlns="">
          <p:pic>
            <p:nvPicPr>
              <p:cNvPr id="14" name="잉크 13">
                <a:extLst>
                  <a:ext uri="{FF2B5EF4-FFF2-40B4-BE49-F238E27FC236}">
                    <a16:creationId xmlns:a16="http://schemas.microsoft.com/office/drawing/2014/main" id="{2E642368-5F77-1CD4-5D74-221A1EC98FA3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194949" y="4221497"/>
                <a:ext cx="4060080" cy="18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5" name="잉크 14">
                <a:extLst>
                  <a:ext uri="{FF2B5EF4-FFF2-40B4-BE49-F238E27FC236}">
                    <a16:creationId xmlns:a16="http://schemas.microsoft.com/office/drawing/2014/main" id="{4A4F9801-BC03-440E-0155-3F781F0DC7B0}"/>
                  </a:ext>
                </a:extLst>
              </p14:cNvPr>
              <p14:cNvContentPartPr/>
              <p14:nvPr/>
            </p14:nvContentPartPr>
            <p14:xfrm>
              <a:off x="2969229" y="4588337"/>
              <a:ext cx="2545200" cy="27720"/>
            </p14:xfrm>
          </p:contentPart>
        </mc:Choice>
        <mc:Fallback xmlns="">
          <p:pic>
            <p:nvPicPr>
              <p:cNvPr id="15" name="잉크 14">
                <a:extLst>
                  <a:ext uri="{FF2B5EF4-FFF2-40B4-BE49-F238E27FC236}">
                    <a16:creationId xmlns:a16="http://schemas.microsoft.com/office/drawing/2014/main" id="{4A4F9801-BC03-440E-0155-3F781F0DC7B0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933589" y="4516337"/>
                <a:ext cx="2616840" cy="171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991433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2F1F71B-A5D8-A312-7472-9C90105B5D2E}"/>
              </a:ext>
            </a:extLst>
          </p:cNvPr>
          <p:cNvSpPr txBox="1"/>
          <p:nvPr/>
        </p:nvSpPr>
        <p:spPr>
          <a:xfrm>
            <a:off x="-60777" y="582602"/>
            <a:ext cx="9957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01.</a:t>
            </a:r>
            <a:endParaRPr lang="ko-KR" altLang="en-US" sz="3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2A5401-68BD-EBD7-B9AB-796573F5808C}"/>
              </a:ext>
            </a:extLst>
          </p:cNvPr>
          <p:cNvSpPr txBox="1"/>
          <p:nvPr/>
        </p:nvSpPr>
        <p:spPr>
          <a:xfrm>
            <a:off x="935008" y="613380"/>
            <a:ext cx="11255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ADC</a:t>
            </a:r>
            <a:endParaRPr lang="ko-KR" altLang="en-US" sz="3600" dirty="0">
              <a:solidFill>
                <a:srgbClr val="76B4B8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A12086-B2DA-15F7-62BD-1C21B6C29809}"/>
              </a:ext>
            </a:extLst>
          </p:cNvPr>
          <p:cNvSpPr txBox="1"/>
          <p:nvPr/>
        </p:nvSpPr>
        <p:spPr>
          <a:xfrm>
            <a:off x="948403" y="1401117"/>
            <a:ext cx="6654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STM32</a:t>
            </a:r>
            <a:r>
              <a:rPr lang="ko-KR" altLang="en-US" dirty="0">
                <a:solidFill>
                  <a:srgbClr val="FF0000"/>
                </a:solidFill>
              </a:rPr>
              <a:t>의 </a:t>
            </a:r>
            <a:r>
              <a:rPr lang="en-US" altLang="ko-KR" dirty="0">
                <a:solidFill>
                  <a:srgbClr val="FF0000"/>
                </a:solidFill>
              </a:rPr>
              <a:t>ADC Scan </a:t>
            </a:r>
            <a:r>
              <a:rPr lang="ko-KR" altLang="en-US" dirty="0">
                <a:solidFill>
                  <a:srgbClr val="FF0000"/>
                </a:solidFill>
              </a:rPr>
              <a:t>모드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A1EAE94-6829-5D60-0EBE-680B628E2A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115" y="1995214"/>
            <a:ext cx="8087760" cy="431137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4" name="잉크 13">
                <a:extLst>
                  <a:ext uri="{FF2B5EF4-FFF2-40B4-BE49-F238E27FC236}">
                    <a16:creationId xmlns:a16="http://schemas.microsoft.com/office/drawing/2014/main" id="{EC3A28E6-1DE7-AA7E-045B-940D19D27430}"/>
                  </a:ext>
                </a:extLst>
              </p14:cNvPr>
              <p14:cNvContentPartPr/>
              <p14:nvPr/>
            </p14:nvContentPartPr>
            <p14:xfrm>
              <a:off x="3152520" y="2523855"/>
              <a:ext cx="2551320" cy="10800"/>
            </p14:xfrm>
          </p:contentPart>
        </mc:Choice>
        <mc:Fallback xmlns="">
          <p:pic>
            <p:nvPicPr>
              <p:cNvPr id="14" name="잉크 13">
                <a:extLst>
                  <a:ext uri="{FF2B5EF4-FFF2-40B4-BE49-F238E27FC236}">
                    <a16:creationId xmlns:a16="http://schemas.microsoft.com/office/drawing/2014/main" id="{EC3A28E6-1DE7-AA7E-045B-940D19D2743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116520" y="2452215"/>
                <a:ext cx="2622960" cy="15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5" name="잉크 14">
                <a:extLst>
                  <a:ext uri="{FF2B5EF4-FFF2-40B4-BE49-F238E27FC236}">
                    <a16:creationId xmlns:a16="http://schemas.microsoft.com/office/drawing/2014/main" id="{ECB719D0-E39F-01C8-7DFB-78A04BF0E3EB}"/>
                  </a:ext>
                </a:extLst>
              </p14:cNvPr>
              <p14:cNvContentPartPr/>
              <p14:nvPr/>
            </p14:nvContentPartPr>
            <p14:xfrm>
              <a:off x="1847520" y="2819055"/>
              <a:ext cx="973080" cy="20880"/>
            </p14:xfrm>
          </p:contentPart>
        </mc:Choice>
        <mc:Fallback xmlns="">
          <p:pic>
            <p:nvPicPr>
              <p:cNvPr id="15" name="잉크 14">
                <a:extLst>
                  <a:ext uri="{FF2B5EF4-FFF2-40B4-BE49-F238E27FC236}">
                    <a16:creationId xmlns:a16="http://schemas.microsoft.com/office/drawing/2014/main" id="{ECB719D0-E39F-01C8-7DFB-78A04BF0E3E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811520" y="2747415"/>
                <a:ext cx="1044720" cy="16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6" name="잉크 15">
                <a:extLst>
                  <a:ext uri="{FF2B5EF4-FFF2-40B4-BE49-F238E27FC236}">
                    <a16:creationId xmlns:a16="http://schemas.microsoft.com/office/drawing/2014/main" id="{0DF12909-A8F2-9484-4A5B-1962CDBDE647}"/>
                  </a:ext>
                </a:extLst>
              </p14:cNvPr>
              <p14:cNvContentPartPr/>
              <p14:nvPr/>
            </p14:nvContentPartPr>
            <p14:xfrm>
              <a:off x="3904920" y="2787015"/>
              <a:ext cx="463320" cy="4320"/>
            </p14:xfrm>
          </p:contentPart>
        </mc:Choice>
        <mc:Fallback xmlns="">
          <p:pic>
            <p:nvPicPr>
              <p:cNvPr id="16" name="잉크 15">
                <a:extLst>
                  <a:ext uri="{FF2B5EF4-FFF2-40B4-BE49-F238E27FC236}">
                    <a16:creationId xmlns:a16="http://schemas.microsoft.com/office/drawing/2014/main" id="{0DF12909-A8F2-9484-4A5B-1962CDBDE64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868920" y="2715015"/>
                <a:ext cx="534960" cy="14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7" name="잉크 16">
                <a:extLst>
                  <a:ext uri="{FF2B5EF4-FFF2-40B4-BE49-F238E27FC236}">
                    <a16:creationId xmlns:a16="http://schemas.microsoft.com/office/drawing/2014/main" id="{9093A8E5-AFB7-5C58-568C-40F93E80B761}"/>
                  </a:ext>
                </a:extLst>
              </p14:cNvPr>
              <p14:cNvContentPartPr/>
              <p14:nvPr/>
            </p14:nvContentPartPr>
            <p14:xfrm>
              <a:off x="4752720" y="2780535"/>
              <a:ext cx="2544480" cy="59040"/>
            </p14:xfrm>
          </p:contentPart>
        </mc:Choice>
        <mc:Fallback xmlns="">
          <p:pic>
            <p:nvPicPr>
              <p:cNvPr id="17" name="잉크 16">
                <a:extLst>
                  <a:ext uri="{FF2B5EF4-FFF2-40B4-BE49-F238E27FC236}">
                    <a16:creationId xmlns:a16="http://schemas.microsoft.com/office/drawing/2014/main" id="{9093A8E5-AFB7-5C58-568C-40F93E80B761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716720" y="2708895"/>
                <a:ext cx="2616120" cy="20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8" name="잉크 17">
                <a:extLst>
                  <a:ext uri="{FF2B5EF4-FFF2-40B4-BE49-F238E27FC236}">
                    <a16:creationId xmlns:a16="http://schemas.microsoft.com/office/drawing/2014/main" id="{DA6359D6-6C0D-9376-33BA-F1142557B7FA}"/>
                  </a:ext>
                </a:extLst>
              </p14:cNvPr>
              <p14:cNvContentPartPr/>
              <p14:nvPr/>
            </p14:nvContentPartPr>
            <p14:xfrm>
              <a:off x="2876400" y="3020295"/>
              <a:ext cx="1170720" cy="37440"/>
            </p14:xfrm>
          </p:contentPart>
        </mc:Choice>
        <mc:Fallback xmlns="">
          <p:pic>
            <p:nvPicPr>
              <p:cNvPr id="18" name="잉크 17">
                <a:extLst>
                  <a:ext uri="{FF2B5EF4-FFF2-40B4-BE49-F238E27FC236}">
                    <a16:creationId xmlns:a16="http://schemas.microsoft.com/office/drawing/2014/main" id="{DA6359D6-6C0D-9376-33BA-F1142557B7FA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840400" y="2948295"/>
                <a:ext cx="1242360" cy="18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9" name="잉크 18">
                <a:extLst>
                  <a:ext uri="{FF2B5EF4-FFF2-40B4-BE49-F238E27FC236}">
                    <a16:creationId xmlns:a16="http://schemas.microsoft.com/office/drawing/2014/main" id="{8C3D0478-4C6B-BE1F-A733-FE14DC7427AF}"/>
                  </a:ext>
                </a:extLst>
              </p14:cNvPr>
              <p14:cNvContentPartPr/>
              <p14:nvPr/>
            </p14:nvContentPartPr>
            <p14:xfrm>
              <a:off x="3990960" y="2989335"/>
              <a:ext cx="3819240" cy="20520"/>
            </p14:xfrm>
          </p:contentPart>
        </mc:Choice>
        <mc:Fallback xmlns="">
          <p:pic>
            <p:nvPicPr>
              <p:cNvPr id="19" name="잉크 18">
                <a:extLst>
                  <a:ext uri="{FF2B5EF4-FFF2-40B4-BE49-F238E27FC236}">
                    <a16:creationId xmlns:a16="http://schemas.microsoft.com/office/drawing/2014/main" id="{8C3D0478-4C6B-BE1F-A733-FE14DC7427AF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954960" y="2917695"/>
                <a:ext cx="3890880" cy="16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0" name="잉크 19">
                <a:extLst>
                  <a:ext uri="{FF2B5EF4-FFF2-40B4-BE49-F238E27FC236}">
                    <a16:creationId xmlns:a16="http://schemas.microsoft.com/office/drawing/2014/main" id="{C5525722-3A2E-2A2E-4979-0D1A77613229}"/>
                  </a:ext>
                </a:extLst>
              </p14:cNvPr>
              <p14:cNvContentPartPr/>
              <p14:nvPr/>
            </p14:nvContentPartPr>
            <p14:xfrm>
              <a:off x="6924600" y="3198495"/>
              <a:ext cx="1462320" cy="39960"/>
            </p14:xfrm>
          </p:contentPart>
        </mc:Choice>
        <mc:Fallback xmlns="">
          <p:pic>
            <p:nvPicPr>
              <p:cNvPr id="20" name="잉크 19">
                <a:extLst>
                  <a:ext uri="{FF2B5EF4-FFF2-40B4-BE49-F238E27FC236}">
                    <a16:creationId xmlns:a16="http://schemas.microsoft.com/office/drawing/2014/main" id="{C5525722-3A2E-2A2E-4979-0D1A77613229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888600" y="3126855"/>
                <a:ext cx="1533960" cy="18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1" name="잉크 20">
                <a:extLst>
                  <a:ext uri="{FF2B5EF4-FFF2-40B4-BE49-F238E27FC236}">
                    <a16:creationId xmlns:a16="http://schemas.microsoft.com/office/drawing/2014/main" id="{2053D250-057C-3CE3-64B4-B045EE6C4A29}"/>
                  </a:ext>
                </a:extLst>
              </p14:cNvPr>
              <p14:cNvContentPartPr/>
              <p14:nvPr/>
            </p14:nvContentPartPr>
            <p14:xfrm>
              <a:off x="2781000" y="3453735"/>
              <a:ext cx="995760" cy="32760"/>
            </p14:xfrm>
          </p:contentPart>
        </mc:Choice>
        <mc:Fallback xmlns="">
          <p:pic>
            <p:nvPicPr>
              <p:cNvPr id="21" name="잉크 20">
                <a:extLst>
                  <a:ext uri="{FF2B5EF4-FFF2-40B4-BE49-F238E27FC236}">
                    <a16:creationId xmlns:a16="http://schemas.microsoft.com/office/drawing/2014/main" id="{2053D250-057C-3CE3-64B4-B045EE6C4A29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745000" y="3381735"/>
                <a:ext cx="1067400" cy="17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22" name="잉크 21">
                <a:extLst>
                  <a:ext uri="{FF2B5EF4-FFF2-40B4-BE49-F238E27FC236}">
                    <a16:creationId xmlns:a16="http://schemas.microsoft.com/office/drawing/2014/main" id="{089C2876-C2FB-988F-D0F5-7FA0EF494EE7}"/>
                  </a:ext>
                </a:extLst>
              </p14:cNvPr>
              <p14:cNvContentPartPr/>
              <p14:nvPr/>
            </p14:nvContentPartPr>
            <p14:xfrm>
              <a:off x="4857480" y="3408015"/>
              <a:ext cx="3639240" cy="70920"/>
            </p14:xfrm>
          </p:contentPart>
        </mc:Choice>
        <mc:Fallback xmlns="">
          <p:pic>
            <p:nvPicPr>
              <p:cNvPr id="22" name="잉크 21">
                <a:extLst>
                  <a:ext uri="{FF2B5EF4-FFF2-40B4-BE49-F238E27FC236}">
                    <a16:creationId xmlns:a16="http://schemas.microsoft.com/office/drawing/2014/main" id="{089C2876-C2FB-988F-D0F5-7FA0EF494EE7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4821480" y="3336015"/>
                <a:ext cx="3710880" cy="21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23" name="잉크 22">
                <a:extLst>
                  <a:ext uri="{FF2B5EF4-FFF2-40B4-BE49-F238E27FC236}">
                    <a16:creationId xmlns:a16="http://schemas.microsoft.com/office/drawing/2014/main" id="{FB2B119B-CC4F-1DAB-FAF7-0482DA4AEED1}"/>
                  </a:ext>
                </a:extLst>
              </p14:cNvPr>
              <p14:cNvContentPartPr/>
              <p14:nvPr/>
            </p14:nvContentPartPr>
            <p14:xfrm>
              <a:off x="1531800" y="3627975"/>
              <a:ext cx="2849400" cy="68040"/>
            </p14:xfrm>
          </p:contentPart>
        </mc:Choice>
        <mc:Fallback xmlns="">
          <p:pic>
            <p:nvPicPr>
              <p:cNvPr id="23" name="잉크 22">
                <a:extLst>
                  <a:ext uri="{FF2B5EF4-FFF2-40B4-BE49-F238E27FC236}">
                    <a16:creationId xmlns:a16="http://schemas.microsoft.com/office/drawing/2014/main" id="{FB2B119B-CC4F-1DAB-FAF7-0482DA4AEED1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496160" y="3555975"/>
                <a:ext cx="2921040" cy="21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24" name="잉크 23">
                <a:extLst>
                  <a:ext uri="{FF2B5EF4-FFF2-40B4-BE49-F238E27FC236}">
                    <a16:creationId xmlns:a16="http://schemas.microsoft.com/office/drawing/2014/main" id="{8482D707-63D7-7B41-58F7-7069D1BB9AA5}"/>
                  </a:ext>
                </a:extLst>
              </p14:cNvPr>
              <p14:cNvContentPartPr/>
              <p14:nvPr/>
            </p14:nvContentPartPr>
            <p14:xfrm>
              <a:off x="5010120" y="3618615"/>
              <a:ext cx="1104120" cy="39240"/>
            </p14:xfrm>
          </p:contentPart>
        </mc:Choice>
        <mc:Fallback xmlns="">
          <p:pic>
            <p:nvPicPr>
              <p:cNvPr id="24" name="잉크 23">
                <a:extLst>
                  <a:ext uri="{FF2B5EF4-FFF2-40B4-BE49-F238E27FC236}">
                    <a16:creationId xmlns:a16="http://schemas.microsoft.com/office/drawing/2014/main" id="{8482D707-63D7-7B41-58F7-7069D1BB9AA5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4974120" y="3546615"/>
                <a:ext cx="1175760" cy="18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28" name="잉크 27">
                <a:extLst>
                  <a:ext uri="{FF2B5EF4-FFF2-40B4-BE49-F238E27FC236}">
                    <a16:creationId xmlns:a16="http://schemas.microsoft.com/office/drawing/2014/main" id="{EA3FE29E-F766-D8EF-2613-7CA5C7477346}"/>
                  </a:ext>
                </a:extLst>
              </p14:cNvPr>
              <p14:cNvContentPartPr/>
              <p14:nvPr/>
            </p14:nvContentPartPr>
            <p14:xfrm>
              <a:off x="5962320" y="3837495"/>
              <a:ext cx="1188000" cy="20520"/>
            </p14:xfrm>
          </p:contentPart>
        </mc:Choice>
        <mc:Fallback xmlns="">
          <p:pic>
            <p:nvPicPr>
              <p:cNvPr id="28" name="잉크 27">
                <a:extLst>
                  <a:ext uri="{FF2B5EF4-FFF2-40B4-BE49-F238E27FC236}">
                    <a16:creationId xmlns:a16="http://schemas.microsoft.com/office/drawing/2014/main" id="{EA3FE29E-F766-D8EF-2613-7CA5C7477346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5926320" y="3765495"/>
                <a:ext cx="1259640" cy="164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132968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032F010-2B40-845C-6A40-164A12075ECB}"/>
              </a:ext>
            </a:extLst>
          </p:cNvPr>
          <p:cNvSpPr txBox="1"/>
          <p:nvPr/>
        </p:nvSpPr>
        <p:spPr>
          <a:xfrm>
            <a:off x="-60777" y="582602"/>
            <a:ext cx="9957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01.</a:t>
            </a:r>
            <a:endParaRPr lang="ko-KR" altLang="en-US" sz="3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9E1CD1-1523-DFB3-EFE3-5068ECD5332F}"/>
              </a:ext>
            </a:extLst>
          </p:cNvPr>
          <p:cNvSpPr txBox="1"/>
          <p:nvPr/>
        </p:nvSpPr>
        <p:spPr>
          <a:xfrm>
            <a:off x="935008" y="613380"/>
            <a:ext cx="11255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ADC</a:t>
            </a:r>
            <a:endParaRPr lang="ko-KR" altLang="en-US" sz="3600" dirty="0">
              <a:solidFill>
                <a:srgbClr val="76B4B8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BD97F54-9451-B9E9-5D81-053DF36B4D8C}"/>
              </a:ext>
            </a:extLst>
          </p:cNvPr>
          <p:cNvSpPr txBox="1"/>
          <p:nvPr/>
        </p:nvSpPr>
        <p:spPr>
          <a:xfrm>
            <a:off x="948403" y="1401117"/>
            <a:ext cx="6654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STM32</a:t>
            </a:r>
            <a:r>
              <a:rPr lang="ko-KR" altLang="en-US" dirty="0">
                <a:solidFill>
                  <a:srgbClr val="FF0000"/>
                </a:solidFill>
              </a:rPr>
              <a:t>의 </a:t>
            </a:r>
            <a:r>
              <a:rPr lang="en-US" altLang="ko-KR" dirty="0">
                <a:solidFill>
                  <a:srgbClr val="FF0000"/>
                </a:solidFill>
              </a:rPr>
              <a:t>ADC Discontinuous </a:t>
            </a:r>
            <a:r>
              <a:rPr lang="ko-KR" altLang="en-US" dirty="0">
                <a:solidFill>
                  <a:srgbClr val="FF0000"/>
                </a:solidFill>
              </a:rPr>
              <a:t>모드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21D53D04-D253-CC59-AB5B-40529CF5F9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066" y="1911854"/>
            <a:ext cx="8430859" cy="246964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2E62103-4C29-934B-40CB-D9DD260E46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7790" y="4381499"/>
            <a:ext cx="7214522" cy="201144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7" name="잉크 16">
                <a:extLst>
                  <a:ext uri="{FF2B5EF4-FFF2-40B4-BE49-F238E27FC236}">
                    <a16:creationId xmlns:a16="http://schemas.microsoft.com/office/drawing/2014/main" id="{2B60D860-2D8E-A930-E15D-576F94780D7B}"/>
                  </a:ext>
                </a:extLst>
              </p14:cNvPr>
              <p14:cNvContentPartPr/>
              <p14:nvPr/>
            </p14:nvContentPartPr>
            <p14:xfrm>
              <a:off x="1704960" y="2838135"/>
              <a:ext cx="1583640" cy="10440"/>
            </p14:xfrm>
          </p:contentPart>
        </mc:Choice>
        <mc:Fallback xmlns="">
          <p:pic>
            <p:nvPicPr>
              <p:cNvPr id="17" name="잉크 16">
                <a:extLst>
                  <a:ext uri="{FF2B5EF4-FFF2-40B4-BE49-F238E27FC236}">
                    <a16:creationId xmlns:a16="http://schemas.microsoft.com/office/drawing/2014/main" id="{2B60D860-2D8E-A930-E15D-576F94780D7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68960" y="2766495"/>
                <a:ext cx="1655280" cy="15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8" name="잉크 17">
                <a:extLst>
                  <a:ext uri="{FF2B5EF4-FFF2-40B4-BE49-F238E27FC236}">
                    <a16:creationId xmlns:a16="http://schemas.microsoft.com/office/drawing/2014/main" id="{B2E18265-008C-529B-17F3-66C9FF08CD28}"/>
                  </a:ext>
                </a:extLst>
              </p14:cNvPr>
              <p14:cNvContentPartPr/>
              <p14:nvPr/>
            </p14:nvContentPartPr>
            <p14:xfrm>
              <a:off x="3666960" y="2827695"/>
              <a:ext cx="376920" cy="11160"/>
            </p14:xfrm>
          </p:contentPart>
        </mc:Choice>
        <mc:Fallback xmlns="">
          <p:pic>
            <p:nvPicPr>
              <p:cNvPr id="18" name="잉크 17">
                <a:extLst>
                  <a:ext uri="{FF2B5EF4-FFF2-40B4-BE49-F238E27FC236}">
                    <a16:creationId xmlns:a16="http://schemas.microsoft.com/office/drawing/2014/main" id="{B2E18265-008C-529B-17F3-66C9FF08CD2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630960" y="2755695"/>
                <a:ext cx="448560" cy="15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9" name="잉크 18">
                <a:extLst>
                  <a:ext uri="{FF2B5EF4-FFF2-40B4-BE49-F238E27FC236}">
                    <a16:creationId xmlns:a16="http://schemas.microsoft.com/office/drawing/2014/main" id="{79B74D30-5E6F-2A2C-B31A-FC9CC9C1C3C5}"/>
                  </a:ext>
                </a:extLst>
              </p14:cNvPr>
              <p14:cNvContentPartPr/>
              <p14:nvPr/>
            </p14:nvContentPartPr>
            <p14:xfrm>
              <a:off x="4505040" y="2809335"/>
              <a:ext cx="2723400" cy="48960"/>
            </p14:xfrm>
          </p:contentPart>
        </mc:Choice>
        <mc:Fallback xmlns="">
          <p:pic>
            <p:nvPicPr>
              <p:cNvPr id="19" name="잉크 18">
                <a:extLst>
                  <a:ext uri="{FF2B5EF4-FFF2-40B4-BE49-F238E27FC236}">
                    <a16:creationId xmlns:a16="http://schemas.microsoft.com/office/drawing/2014/main" id="{79B74D30-5E6F-2A2C-B31A-FC9CC9C1C3C5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469040" y="2737335"/>
                <a:ext cx="2795040" cy="19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0" name="잉크 19">
                <a:extLst>
                  <a:ext uri="{FF2B5EF4-FFF2-40B4-BE49-F238E27FC236}">
                    <a16:creationId xmlns:a16="http://schemas.microsoft.com/office/drawing/2014/main" id="{FA61B856-8C44-9D36-C8A8-B58B10F08C6C}"/>
                  </a:ext>
                </a:extLst>
              </p14:cNvPr>
              <p14:cNvContentPartPr/>
              <p14:nvPr/>
            </p14:nvContentPartPr>
            <p14:xfrm>
              <a:off x="7457760" y="2836695"/>
              <a:ext cx="1028520" cy="11880"/>
            </p14:xfrm>
          </p:contentPart>
        </mc:Choice>
        <mc:Fallback xmlns="">
          <p:pic>
            <p:nvPicPr>
              <p:cNvPr id="20" name="잉크 19">
                <a:extLst>
                  <a:ext uri="{FF2B5EF4-FFF2-40B4-BE49-F238E27FC236}">
                    <a16:creationId xmlns:a16="http://schemas.microsoft.com/office/drawing/2014/main" id="{FA61B856-8C44-9D36-C8A8-B58B10F08C6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421760" y="2765055"/>
                <a:ext cx="1100160" cy="15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1" name="잉크 20">
                <a:extLst>
                  <a:ext uri="{FF2B5EF4-FFF2-40B4-BE49-F238E27FC236}">
                    <a16:creationId xmlns:a16="http://schemas.microsoft.com/office/drawing/2014/main" id="{64784DF0-27D8-E1D1-6A8E-2E4A7B4D2A06}"/>
                  </a:ext>
                </a:extLst>
              </p14:cNvPr>
              <p14:cNvContentPartPr/>
              <p14:nvPr/>
            </p14:nvContentPartPr>
            <p14:xfrm>
              <a:off x="2323800" y="3095175"/>
              <a:ext cx="1245600" cy="19800"/>
            </p14:xfrm>
          </p:contentPart>
        </mc:Choice>
        <mc:Fallback xmlns="">
          <p:pic>
            <p:nvPicPr>
              <p:cNvPr id="21" name="잉크 20">
                <a:extLst>
                  <a:ext uri="{FF2B5EF4-FFF2-40B4-BE49-F238E27FC236}">
                    <a16:creationId xmlns:a16="http://schemas.microsoft.com/office/drawing/2014/main" id="{64784DF0-27D8-E1D1-6A8E-2E4A7B4D2A06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287800" y="3023175"/>
                <a:ext cx="1317240" cy="16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2" name="잉크 21">
                <a:extLst>
                  <a:ext uri="{FF2B5EF4-FFF2-40B4-BE49-F238E27FC236}">
                    <a16:creationId xmlns:a16="http://schemas.microsoft.com/office/drawing/2014/main" id="{33E850E0-14A6-3CB7-FCAE-4889D4E537E5}"/>
                  </a:ext>
                </a:extLst>
              </p14:cNvPr>
              <p14:cNvContentPartPr/>
              <p14:nvPr/>
            </p14:nvContentPartPr>
            <p14:xfrm>
              <a:off x="3914640" y="3057015"/>
              <a:ext cx="929160" cy="360"/>
            </p14:xfrm>
          </p:contentPart>
        </mc:Choice>
        <mc:Fallback xmlns="">
          <p:pic>
            <p:nvPicPr>
              <p:cNvPr id="22" name="잉크 21">
                <a:extLst>
                  <a:ext uri="{FF2B5EF4-FFF2-40B4-BE49-F238E27FC236}">
                    <a16:creationId xmlns:a16="http://schemas.microsoft.com/office/drawing/2014/main" id="{33E850E0-14A6-3CB7-FCAE-4889D4E537E5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878640" y="2985375"/>
                <a:ext cx="100080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3" name="잉크 22">
                <a:extLst>
                  <a:ext uri="{FF2B5EF4-FFF2-40B4-BE49-F238E27FC236}">
                    <a16:creationId xmlns:a16="http://schemas.microsoft.com/office/drawing/2014/main" id="{53C28F54-0DC8-2386-3DC4-5130C78CE5E3}"/>
                  </a:ext>
                </a:extLst>
              </p14:cNvPr>
              <p14:cNvContentPartPr/>
              <p14:nvPr/>
            </p14:nvContentPartPr>
            <p14:xfrm>
              <a:off x="2705040" y="3218295"/>
              <a:ext cx="2752200" cy="58680"/>
            </p14:xfrm>
          </p:contentPart>
        </mc:Choice>
        <mc:Fallback xmlns="">
          <p:pic>
            <p:nvPicPr>
              <p:cNvPr id="23" name="잉크 22">
                <a:extLst>
                  <a:ext uri="{FF2B5EF4-FFF2-40B4-BE49-F238E27FC236}">
                    <a16:creationId xmlns:a16="http://schemas.microsoft.com/office/drawing/2014/main" id="{53C28F54-0DC8-2386-3DC4-5130C78CE5E3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669040" y="3146655"/>
                <a:ext cx="2823840" cy="20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4" name="잉크 23">
                <a:extLst>
                  <a:ext uri="{FF2B5EF4-FFF2-40B4-BE49-F238E27FC236}">
                    <a16:creationId xmlns:a16="http://schemas.microsoft.com/office/drawing/2014/main" id="{F20D80F6-8A55-7B84-0504-C7865952C251}"/>
                  </a:ext>
                </a:extLst>
              </p14:cNvPr>
              <p14:cNvContentPartPr/>
              <p14:nvPr/>
            </p14:nvContentPartPr>
            <p14:xfrm>
              <a:off x="5952960" y="3275535"/>
              <a:ext cx="685080" cy="39960"/>
            </p14:xfrm>
          </p:contentPart>
        </mc:Choice>
        <mc:Fallback xmlns="">
          <p:pic>
            <p:nvPicPr>
              <p:cNvPr id="24" name="잉크 23">
                <a:extLst>
                  <a:ext uri="{FF2B5EF4-FFF2-40B4-BE49-F238E27FC236}">
                    <a16:creationId xmlns:a16="http://schemas.microsoft.com/office/drawing/2014/main" id="{F20D80F6-8A55-7B84-0504-C7865952C251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916960" y="3203895"/>
                <a:ext cx="756720" cy="18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5" name="잉크 24">
                <a:extLst>
                  <a:ext uri="{FF2B5EF4-FFF2-40B4-BE49-F238E27FC236}">
                    <a16:creationId xmlns:a16="http://schemas.microsoft.com/office/drawing/2014/main" id="{392B5BD1-D76A-EE7A-B1B0-9F82496E76E5}"/>
                  </a:ext>
                </a:extLst>
              </p14:cNvPr>
              <p14:cNvContentPartPr/>
              <p14:nvPr/>
            </p14:nvContentPartPr>
            <p14:xfrm>
              <a:off x="2028600" y="3466695"/>
              <a:ext cx="1370880" cy="20880"/>
            </p14:xfrm>
          </p:contentPart>
        </mc:Choice>
        <mc:Fallback xmlns="">
          <p:pic>
            <p:nvPicPr>
              <p:cNvPr id="25" name="잉크 24">
                <a:extLst>
                  <a:ext uri="{FF2B5EF4-FFF2-40B4-BE49-F238E27FC236}">
                    <a16:creationId xmlns:a16="http://schemas.microsoft.com/office/drawing/2014/main" id="{392B5BD1-D76A-EE7A-B1B0-9F82496E76E5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992600" y="3395055"/>
                <a:ext cx="1442520" cy="16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6" name="잉크 25">
                <a:extLst>
                  <a:ext uri="{FF2B5EF4-FFF2-40B4-BE49-F238E27FC236}">
                    <a16:creationId xmlns:a16="http://schemas.microsoft.com/office/drawing/2014/main" id="{3660DE9A-150E-2626-7CAF-1DC5A41CECEE}"/>
                  </a:ext>
                </a:extLst>
              </p14:cNvPr>
              <p14:cNvContentPartPr/>
              <p14:nvPr/>
            </p14:nvContentPartPr>
            <p14:xfrm>
              <a:off x="3962160" y="3476055"/>
              <a:ext cx="1433880" cy="10080"/>
            </p14:xfrm>
          </p:contentPart>
        </mc:Choice>
        <mc:Fallback xmlns="">
          <p:pic>
            <p:nvPicPr>
              <p:cNvPr id="26" name="잉크 25">
                <a:extLst>
                  <a:ext uri="{FF2B5EF4-FFF2-40B4-BE49-F238E27FC236}">
                    <a16:creationId xmlns:a16="http://schemas.microsoft.com/office/drawing/2014/main" id="{3660DE9A-150E-2626-7CAF-1DC5A41CECEE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926160" y="3404415"/>
                <a:ext cx="1505520" cy="15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7" name="잉크 26">
                <a:extLst>
                  <a:ext uri="{FF2B5EF4-FFF2-40B4-BE49-F238E27FC236}">
                    <a16:creationId xmlns:a16="http://schemas.microsoft.com/office/drawing/2014/main" id="{7768E4E8-C1BC-27D3-F036-43668AC2598A}"/>
                  </a:ext>
                </a:extLst>
              </p14:cNvPr>
              <p14:cNvContentPartPr/>
              <p14:nvPr/>
            </p14:nvContentPartPr>
            <p14:xfrm>
              <a:off x="1742760" y="4590615"/>
              <a:ext cx="674640" cy="360"/>
            </p14:xfrm>
          </p:contentPart>
        </mc:Choice>
        <mc:Fallback xmlns="">
          <p:pic>
            <p:nvPicPr>
              <p:cNvPr id="27" name="잉크 26">
                <a:extLst>
                  <a:ext uri="{FF2B5EF4-FFF2-40B4-BE49-F238E27FC236}">
                    <a16:creationId xmlns:a16="http://schemas.microsoft.com/office/drawing/2014/main" id="{7768E4E8-C1BC-27D3-F036-43668AC2598A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706760" y="4518975"/>
                <a:ext cx="74628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8" name="잉크 27">
                <a:extLst>
                  <a:ext uri="{FF2B5EF4-FFF2-40B4-BE49-F238E27FC236}">
                    <a16:creationId xmlns:a16="http://schemas.microsoft.com/office/drawing/2014/main" id="{449434F5-785C-1CA2-5E93-C941BCE0111E}"/>
                  </a:ext>
                </a:extLst>
              </p14:cNvPr>
              <p14:cNvContentPartPr/>
              <p14:nvPr/>
            </p14:nvContentPartPr>
            <p14:xfrm>
              <a:off x="2095200" y="4838295"/>
              <a:ext cx="320040" cy="29520"/>
            </p14:xfrm>
          </p:contentPart>
        </mc:Choice>
        <mc:Fallback xmlns="">
          <p:pic>
            <p:nvPicPr>
              <p:cNvPr id="28" name="잉크 27">
                <a:extLst>
                  <a:ext uri="{FF2B5EF4-FFF2-40B4-BE49-F238E27FC236}">
                    <a16:creationId xmlns:a16="http://schemas.microsoft.com/office/drawing/2014/main" id="{449434F5-785C-1CA2-5E93-C941BCE0111E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059200" y="4766655"/>
                <a:ext cx="391680" cy="17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30" name="잉크 29">
                <a:extLst>
                  <a:ext uri="{FF2B5EF4-FFF2-40B4-BE49-F238E27FC236}">
                    <a16:creationId xmlns:a16="http://schemas.microsoft.com/office/drawing/2014/main" id="{C3D1276E-B695-8F58-A819-5822DAAC81A2}"/>
                  </a:ext>
                </a:extLst>
              </p14:cNvPr>
              <p14:cNvContentPartPr/>
              <p14:nvPr/>
            </p14:nvContentPartPr>
            <p14:xfrm>
              <a:off x="4514760" y="5057535"/>
              <a:ext cx="454680" cy="360"/>
            </p14:xfrm>
          </p:contentPart>
        </mc:Choice>
        <mc:Fallback xmlns="">
          <p:pic>
            <p:nvPicPr>
              <p:cNvPr id="30" name="잉크 29">
                <a:extLst>
                  <a:ext uri="{FF2B5EF4-FFF2-40B4-BE49-F238E27FC236}">
                    <a16:creationId xmlns:a16="http://schemas.microsoft.com/office/drawing/2014/main" id="{C3D1276E-B695-8F58-A819-5822DAAC81A2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4478760" y="4985895"/>
                <a:ext cx="52632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31" name="잉크 30">
                <a:extLst>
                  <a:ext uri="{FF2B5EF4-FFF2-40B4-BE49-F238E27FC236}">
                    <a16:creationId xmlns:a16="http://schemas.microsoft.com/office/drawing/2014/main" id="{A4172ED7-7C61-127D-7900-32D2D053FA55}"/>
                  </a:ext>
                </a:extLst>
              </p14:cNvPr>
              <p14:cNvContentPartPr/>
              <p14:nvPr/>
            </p14:nvContentPartPr>
            <p14:xfrm>
              <a:off x="2124000" y="5066895"/>
              <a:ext cx="618840" cy="360"/>
            </p14:xfrm>
          </p:contentPart>
        </mc:Choice>
        <mc:Fallback xmlns="">
          <p:pic>
            <p:nvPicPr>
              <p:cNvPr id="31" name="잉크 30">
                <a:extLst>
                  <a:ext uri="{FF2B5EF4-FFF2-40B4-BE49-F238E27FC236}">
                    <a16:creationId xmlns:a16="http://schemas.microsoft.com/office/drawing/2014/main" id="{A4172ED7-7C61-127D-7900-32D2D053FA55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2088000" y="4995255"/>
                <a:ext cx="69048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32" name="잉크 31">
                <a:extLst>
                  <a:ext uri="{FF2B5EF4-FFF2-40B4-BE49-F238E27FC236}">
                    <a16:creationId xmlns:a16="http://schemas.microsoft.com/office/drawing/2014/main" id="{8D0BBCE0-BE43-18A1-3E51-92C21F0DD019}"/>
                  </a:ext>
                </a:extLst>
              </p14:cNvPr>
              <p14:cNvContentPartPr/>
              <p14:nvPr/>
            </p14:nvContentPartPr>
            <p14:xfrm>
              <a:off x="2114280" y="5533815"/>
              <a:ext cx="701280" cy="50400"/>
            </p14:xfrm>
          </p:contentPart>
        </mc:Choice>
        <mc:Fallback xmlns="">
          <p:pic>
            <p:nvPicPr>
              <p:cNvPr id="32" name="잉크 31">
                <a:extLst>
                  <a:ext uri="{FF2B5EF4-FFF2-40B4-BE49-F238E27FC236}">
                    <a16:creationId xmlns:a16="http://schemas.microsoft.com/office/drawing/2014/main" id="{8D0BBCE0-BE43-18A1-3E51-92C21F0DD019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2078280" y="5462175"/>
                <a:ext cx="772920" cy="19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33" name="잉크 32">
                <a:extLst>
                  <a:ext uri="{FF2B5EF4-FFF2-40B4-BE49-F238E27FC236}">
                    <a16:creationId xmlns:a16="http://schemas.microsoft.com/office/drawing/2014/main" id="{E36FB599-5132-B8D5-6EC2-C98F84762E52}"/>
                  </a:ext>
                </a:extLst>
              </p14:cNvPr>
              <p14:cNvContentPartPr/>
              <p14:nvPr/>
            </p14:nvContentPartPr>
            <p14:xfrm>
              <a:off x="4609800" y="5514375"/>
              <a:ext cx="425880" cy="10080"/>
            </p14:xfrm>
          </p:contentPart>
        </mc:Choice>
        <mc:Fallback xmlns="">
          <p:pic>
            <p:nvPicPr>
              <p:cNvPr id="33" name="잉크 32">
                <a:extLst>
                  <a:ext uri="{FF2B5EF4-FFF2-40B4-BE49-F238E27FC236}">
                    <a16:creationId xmlns:a16="http://schemas.microsoft.com/office/drawing/2014/main" id="{E36FB599-5132-B8D5-6EC2-C98F84762E52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4573800" y="5442735"/>
                <a:ext cx="497520" cy="15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34" name="잉크 33">
                <a:extLst>
                  <a:ext uri="{FF2B5EF4-FFF2-40B4-BE49-F238E27FC236}">
                    <a16:creationId xmlns:a16="http://schemas.microsoft.com/office/drawing/2014/main" id="{751CA36D-4834-DF17-23BE-0505396D3F22}"/>
                  </a:ext>
                </a:extLst>
              </p14:cNvPr>
              <p14:cNvContentPartPr/>
              <p14:nvPr/>
            </p14:nvContentPartPr>
            <p14:xfrm>
              <a:off x="2085840" y="5984535"/>
              <a:ext cx="736920" cy="25920"/>
            </p14:xfrm>
          </p:contentPart>
        </mc:Choice>
        <mc:Fallback xmlns="">
          <p:pic>
            <p:nvPicPr>
              <p:cNvPr id="34" name="잉크 33">
                <a:extLst>
                  <a:ext uri="{FF2B5EF4-FFF2-40B4-BE49-F238E27FC236}">
                    <a16:creationId xmlns:a16="http://schemas.microsoft.com/office/drawing/2014/main" id="{751CA36D-4834-DF17-23BE-0505396D3F22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2049840" y="5912895"/>
                <a:ext cx="808560" cy="16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35" name="잉크 34">
                <a:extLst>
                  <a:ext uri="{FF2B5EF4-FFF2-40B4-BE49-F238E27FC236}">
                    <a16:creationId xmlns:a16="http://schemas.microsoft.com/office/drawing/2014/main" id="{DE1EC568-7758-FD43-6D73-3437AA79D8E1}"/>
                  </a:ext>
                </a:extLst>
              </p14:cNvPr>
              <p14:cNvContentPartPr/>
              <p14:nvPr/>
            </p14:nvContentPartPr>
            <p14:xfrm>
              <a:off x="4533840" y="5968335"/>
              <a:ext cx="347760" cy="13680"/>
            </p14:xfrm>
          </p:contentPart>
        </mc:Choice>
        <mc:Fallback xmlns="">
          <p:pic>
            <p:nvPicPr>
              <p:cNvPr id="35" name="잉크 34">
                <a:extLst>
                  <a:ext uri="{FF2B5EF4-FFF2-40B4-BE49-F238E27FC236}">
                    <a16:creationId xmlns:a16="http://schemas.microsoft.com/office/drawing/2014/main" id="{DE1EC568-7758-FD43-6D73-3437AA79D8E1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4497840" y="5896335"/>
                <a:ext cx="419400" cy="157320"/>
              </a:xfrm>
              <a:prstGeom prst="rect">
                <a:avLst/>
              </a:prstGeom>
            </p:spPr>
          </p:pic>
        </mc:Fallback>
      </mc:AlternateContent>
      <p:pic>
        <p:nvPicPr>
          <p:cNvPr id="37" name="그림 36">
            <a:extLst>
              <a:ext uri="{FF2B5EF4-FFF2-40B4-BE49-F238E27FC236}">
                <a16:creationId xmlns:a16="http://schemas.microsoft.com/office/drawing/2014/main" id="{91C1E095-6AAC-9FE1-9200-4ADF7380ABC2}"/>
              </a:ext>
            </a:extLst>
          </p:cNvPr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9536476" y="2620905"/>
            <a:ext cx="1514435" cy="3772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5994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1272B56-E5DC-3364-190F-E2E42AB80873}"/>
              </a:ext>
            </a:extLst>
          </p:cNvPr>
          <p:cNvSpPr txBox="1"/>
          <p:nvPr/>
        </p:nvSpPr>
        <p:spPr>
          <a:xfrm>
            <a:off x="-60777" y="582602"/>
            <a:ext cx="9957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02.</a:t>
            </a:r>
            <a:endParaRPr lang="ko-KR" altLang="en-US" sz="3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450D28-F5A2-12DF-9276-DE24791438F0}"/>
              </a:ext>
            </a:extLst>
          </p:cNvPr>
          <p:cNvSpPr txBox="1"/>
          <p:nvPr/>
        </p:nvSpPr>
        <p:spPr>
          <a:xfrm>
            <a:off x="935008" y="613380"/>
            <a:ext cx="34146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ADC REGISTER</a:t>
            </a:r>
            <a:endParaRPr lang="ko-KR" altLang="en-US" sz="3600" dirty="0">
              <a:solidFill>
                <a:srgbClr val="76B4B8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1385D0-3124-8603-2546-3C6227A3A66E}"/>
              </a:ext>
            </a:extLst>
          </p:cNvPr>
          <p:cNvSpPr txBox="1"/>
          <p:nvPr/>
        </p:nvSpPr>
        <p:spPr>
          <a:xfrm>
            <a:off x="948403" y="1401117"/>
            <a:ext cx="466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1. ADC status register(ADC_SR) 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F253407-32A7-8860-9607-92CF680676F7}"/>
              </a:ext>
            </a:extLst>
          </p:cNvPr>
          <p:cNvSpPr txBox="1"/>
          <p:nvPr/>
        </p:nvSpPr>
        <p:spPr>
          <a:xfrm>
            <a:off x="667688" y="5831580"/>
            <a:ext cx="522922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5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rc_w0: </a:t>
            </a:r>
            <a:r>
              <a:rPr lang="ko-KR" altLang="en-US" sz="15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소프트웨어적으로 </a:t>
            </a:r>
            <a:r>
              <a:rPr lang="en-US" altLang="ko-KR" sz="15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</a:t>
            </a:r>
            <a:r>
              <a:rPr lang="ko-KR" altLang="en-US" sz="15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을 작성하면 </a:t>
            </a:r>
            <a:r>
              <a:rPr lang="en-US" altLang="ko-KR" sz="15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clear</a:t>
            </a:r>
            <a:r>
              <a:rPr lang="ko-KR" altLang="en-US" sz="15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된다는 뜻</a:t>
            </a: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78342A47-0BFE-1657-EA83-F25D7C1021B4}"/>
              </a:ext>
            </a:extLst>
          </p:cNvPr>
          <p:cNvGrpSpPr/>
          <p:nvPr/>
        </p:nvGrpSpPr>
        <p:grpSpPr>
          <a:xfrm>
            <a:off x="237599" y="1845179"/>
            <a:ext cx="5858402" cy="3049635"/>
            <a:chOff x="237599" y="1845180"/>
            <a:chExt cx="5858402" cy="2362530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D9A2DA39-1E5C-4DF2-19D0-B3195D652F5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7599" y="1845180"/>
              <a:ext cx="5858402" cy="2362530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33" name="잉크 32">
                  <a:extLst>
                    <a:ext uri="{FF2B5EF4-FFF2-40B4-BE49-F238E27FC236}">
                      <a16:creationId xmlns:a16="http://schemas.microsoft.com/office/drawing/2014/main" id="{673AB267-CBAD-2C80-0B89-37A13A56AE1B}"/>
                    </a:ext>
                  </a:extLst>
                </p14:cNvPr>
                <p14:cNvContentPartPr/>
                <p14:nvPr/>
              </p14:nvContentPartPr>
              <p14:xfrm>
                <a:off x="4228920" y="3838215"/>
                <a:ext cx="209880" cy="9360"/>
              </p14:xfrm>
            </p:contentPart>
          </mc:Choice>
          <mc:Fallback xmlns="">
            <p:pic>
              <p:nvPicPr>
                <p:cNvPr id="33" name="잉크 32">
                  <a:extLst>
                    <a:ext uri="{FF2B5EF4-FFF2-40B4-BE49-F238E27FC236}">
                      <a16:creationId xmlns:a16="http://schemas.microsoft.com/office/drawing/2014/main" id="{673AB267-CBAD-2C80-0B89-37A13A56AE1B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192920" y="3781488"/>
                  <a:ext cx="281520" cy="12253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4" name="잉크 33">
                  <a:extLst>
                    <a:ext uri="{FF2B5EF4-FFF2-40B4-BE49-F238E27FC236}">
                      <a16:creationId xmlns:a16="http://schemas.microsoft.com/office/drawing/2014/main" id="{43B2915D-9D88-D7D3-EC6D-E874E702E0C8}"/>
                    </a:ext>
                  </a:extLst>
                </p14:cNvPr>
                <p14:cNvContentPartPr/>
                <p14:nvPr/>
              </p14:nvContentPartPr>
              <p14:xfrm>
                <a:off x="5352840" y="3847935"/>
                <a:ext cx="142200" cy="360"/>
              </p14:xfrm>
            </p:contentPart>
          </mc:Choice>
          <mc:Fallback xmlns="">
            <p:pic>
              <p:nvPicPr>
                <p:cNvPr id="34" name="잉크 33">
                  <a:extLst>
                    <a:ext uri="{FF2B5EF4-FFF2-40B4-BE49-F238E27FC236}">
                      <a16:creationId xmlns:a16="http://schemas.microsoft.com/office/drawing/2014/main" id="{43B2915D-9D88-D7D3-EC6D-E874E702E0C8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316840" y="3775935"/>
                  <a:ext cx="213840" cy="14400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0CE3F44D-BA6F-E149-9DE5-BAF7F6B75FEC}"/>
              </a:ext>
            </a:extLst>
          </p:cNvPr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6240292" y="1912528"/>
            <a:ext cx="5858402" cy="108267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03FB4C6-C9BC-DD56-C66E-5DA4817E6A96}"/>
              </a:ext>
            </a:extLst>
          </p:cNvPr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6333598" y="3429000"/>
            <a:ext cx="5858402" cy="1166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9270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0F0934E-0597-B503-6DBE-D00AD417D60B}"/>
              </a:ext>
            </a:extLst>
          </p:cNvPr>
          <p:cNvSpPr txBox="1"/>
          <p:nvPr/>
        </p:nvSpPr>
        <p:spPr>
          <a:xfrm>
            <a:off x="-60777" y="582602"/>
            <a:ext cx="9957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02.</a:t>
            </a:r>
            <a:endParaRPr lang="ko-KR" altLang="en-US" sz="3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FEB17D-9EC7-C1A4-C9F3-34B7687EE99D}"/>
              </a:ext>
            </a:extLst>
          </p:cNvPr>
          <p:cNvSpPr txBox="1"/>
          <p:nvPr/>
        </p:nvSpPr>
        <p:spPr>
          <a:xfrm>
            <a:off x="935008" y="613380"/>
            <a:ext cx="34146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ADC REGISTER</a:t>
            </a:r>
            <a:endParaRPr lang="ko-KR" altLang="en-US" sz="3600" dirty="0">
              <a:solidFill>
                <a:srgbClr val="76B4B8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50A1A3-6273-9B9E-2417-1E98261CFE60}"/>
              </a:ext>
            </a:extLst>
          </p:cNvPr>
          <p:cNvSpPr txBox="1"/>
          <p:nvPr/>
        </p:nvSpPr>
        <p:spPr>
          <a:xfrm>
            <a:off x="948403" y="1401117"/>
            <a:ext cx="466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2. ADC control register1 (ADC_CR1) </a:t>
            </a:r>
            <a:endParaRPr lang="ko-KR" altLang="en-US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7" name="잉크 26">
                <a:extLst>
                  <a:ext uri="{FF2B5EF4-FFF2-40B4-BE49-F238E27FC236}">
                    <a16:creationId xmlns:a16="http://schemas.microsoft.com/office/drawing/2014/main" id="{A244C2BE-3D3F-3E05-7162-59F853B2B5B8}"/>
                  </a:ext>
                </a:extLst>
              </p14:cNvPr>
              <p14:cNvContentPartPr/>
              <p14:nvPr/>
            </p14:nvContentPartPr>
            <p14:xfrm>
              <a:off x="2162160" y="3691695"/>
              <a:ext cx="319320" cy="13680"/>
            </p14:xfrm>
          </p:contentPart>
        </mc:Choice>
        <mc:Fallback xmlns="">
          <p:pic>
            <p:nvPicPr>
              <p:cNvPr id="27" name="잉크 26">
                <a:extLst>
                  <a:ext uri="{FF2B5EF4-FFF2-40B4-BE49-F238E27FC236}">
                    <a16:creationId xmlns:a16="http://schemas.microsoft.com/office/drawing/2014/main" id="{A244C2BE-3D3F-3E05-7162-59F853B2B5B8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2126160" y="3620055"/>
                <a:ext cx="390960" cy="15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28" name="잉크 27">
                <a:extLst>
                  <a:ext uri="{FF2B5EF4-FFF2-40B4-BE49-F238E27FC236}">
                    <a16:creationId xmlns:a16="http://schemas.microsoft.com/office/drawing/2014/main" id="{AC6D27A1-2503-1E7F-7E61-3C309B718A91}"/>
                  </a:ext>
                </a:extLst>
              </p14:cNvPr>
              <p14:cNvContentPartPr/>
              <p14:nvPr/>
            </p14:nvContentPartPr>
            <p14:xfrm>
              <a:off x="257040" y="4380375"/>
              <a:ext cx="473400" cy="11160"/>
            </p14:xfrm>
          </p:contentPart>
        </mc:Choice>
        <mc:Fallback xmlns="">
          <p:pic>
            <p:nvPicPr>
              <p:cNvPr id="28" name="잉크 27">
                <a:extLst>
                  <a:ext uri="{FF2B5EF4-FFF2-40B4-BE49-F238E27FC236}">
                    <a16:creationId xmlns:a16="http://schemas.microsoft.com/office/drawing/2014/main" id="{AC6D27A1-2503-1E7F-7E61-3C309B718A91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221040" y="4308375"/>
                <a:ext cx="545040" cy="15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29" name="잉크 28">
                <a:extLst>
                  <a:ext uri="{FF2B5EF4-FFF2-40B4-BE49-F238E27FC236}">
                    <a16:creationId xmlns:a16="http://schemas.microsoft.com/office/drawing/2014/main" id="{92491D8E-51E2-CABE-DCB3-86137C37CCBD}"/>
                  </a:ext>
                </a:extLst>
              </p14:cNvPr>
              <p14:cNvContentPartPr/>
              <p14:nvPr/>
            </p14:nvContentPartPr>
            <p14:xfrm>
              <a:off x="1380960" y="4361655"/>
              <a:ext cx="194040" cy="10440"/>
            </p14:xfrm>
          </p:contentPart>
        </mc:Choice>
        <mc:Fallback xmlns="">
          <p:pic>
            <p:nvPicPr>
              <p:cNvPr id="29" name="잉크 28">
                <a:extLst>
                  <a:ext uri="{FF2B5EF4-FFF2-40B4-BE49-F238E27FC236}">
                    <a16:creationId xmlns:a16="http://schemas.microsoft.com/office/drawing/2014/main" id="{92491D8E-51E2-CABE-DCB3-86137C37CCBD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1344960" y="4290015"/>
                <a:ext cx="265680" cy="15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30" name="잉크 29">
                <a:extLst>
                  <a:ext uri="{FF2B5EF4-FFF2-40B4-BE49-F238E27FC236}">
                    <a16:creationId xmlns:a16="http://schemas.microsoft.com/office/drawing/2014/main" id="{C53780A0-7AFC-E1CC-36AE-64659A2CC5EF}"/>
                  </a:ext>
                </a:extLst>
              </p14:cNvPr>
              <p14:cNvContentPartPr/>
              <p14:nvPr/>
            </p14:nvContentPartPr>
            <p14:xfrm>
              <a:off x="2428560" y="4351935"/>
              <a:ext cx="172440" cy="10800"/>
            </p14:xfrm>
          </p:contentPart>
        </mc:Choice>
        <mc:Fallback xmlns="">
          <p:pic>
            <p:nvPicPr>
              <p:cNvPr id="30" name="잉크 29">
                <a:extLst>
                  <a:ext uri="{FF2B5EF4-FFF2-40B4-BE49-F238E27FC236}">
                    <a16:creationId xmlns:a16="http://schemas.microsoft.com/office/drawing/2014/main" id="{C53780A0-7AFC-E1CC-36AE-64659A2CC5EF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2392560" y="4280295"/>
                <a:ext cx="244080" cy="154440"/>
              </a:xfrm>
              <a:prstGeom prst="rect">
                <a:avLst/>
              </a:prstGeom>
            </p:spPr>
          </p:pic>
        </mc:Fallback>
      </mc:AlternateContent>
      <p:grpSp>
        <p:nvGrpSpPr>
          <p:cNvPr id="31" name="그룹 30">
            <a:extLst>
              <a:ext uri="{FF2B5EF4-FFF2-40B4-BE49-F238E27FC236}">
                <a16:creationId xmlns:a16="http://schemas.microsoft.com/office/drawing/2014/main" id="{14095C33-AD09-838B-2E28-19BDC95B265E}"/>
              </a:ext>
            </a:extLst>
          </p:cNvPr>
          <p:cNvGrpSpPr/>
          <p:nvPr/>
        </p:nvGrpSpPr>
        <p:grpSpPr>
          <a:xfrm>
            <a:off x="38986" y="2070352"/>
            <a:ext cx="5256914" cy="3797048"/>
            <a:chOff x="38986" y="2070352"/>
            <a:chExt cx="5256914" cy="2717295"/>
          </a:xfrm>
        </p:grpSpPr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94008019-08AF-C0A5-A193-910432CA35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7"/>
            <a:stretch>
              <a:fillRect/>
            </a:stretch>
          </p:blipFill>
          <p:spPr>
            <a:xfrm>
              <a:off x="38986" y="2070352"/>
              <a:ext cx="5256914" cy="2717295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3" name="잉크 32">
                  <a:extLst>
                    <a:ext uri="{FF2B5EF4-FFF2-40B4-BE49-F238E27FC236}">
                      <a16:creationId xmlns:a16="http://schemas.microsoft.com/office/drawing/2014/main" id="{8D605DAF-C622-E85C-816E-329898F5D57C}"/>
                    </a:ext>
                  </a:extLst>
                </p14:cNvPr>
                <p14:cNvContentPartPr/>
                <p14:nvPr/>
              </p14:nvContentPartPr>
              <p14:xfrm>
                <a:off x="2162160" y="3691695"/>
                <a:ext cx="319320" cy="13680"/>
              </p14:xfrm>
            </p:contentPart>
          </mc:Choice>
          <mc:Fallback xmlns="">
            <p:pic>
              <p:nvPicPr>
                <p:cNvPr id="33" name="잉크 32">
                  <a:extLst>
                    <a:ext uri="{FF2B5EF4-FFF2-40B4-BE49-F238E27FC236}">
                      <a16:creationId xmlns:a16="http://schemas.microsoft.com/office/drawing/2014/main" id="{8D605DAF-C622-E85C-816E-329898F5D57C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2126160" y="3640330"/>
                  <a:ext cx="390960" cy="11666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34" name="잉크 33">
                  <a:extLst>
                    <a:ext uri="{FF2B5EF4-FFF2-40B4-BE49-F238E27FC236}">
                      <a16:creationId xmlns:a16="http://schemas.microsoft.com/office/drawing/2014/main" id="{97424380-17B0-742E-B61B-A36DB83AA07A}"/>
                    </a:ext>
                  </a:extLst>
                </p14:cNvPr>
                <p14:cNvContentPartPr/>
                <p14:nvPr/>
              </p14:nvContentPartPr>
              <p14:xfrm>
                <a:off x="257040" y="4380375"/>
                <a:ext cx="473400" cy="11160"/>
              </p14:xfrm>
            </p:contentPart>
          </mc:Choice>
          <mc:Fallback xmlns="">
            <p:pic>
              <p:nvPicPr>
                <p:cNvPr id="34" name="잉크 33">
                  <a:extLst>
                    <a:ext uri="{FF2B5EF4-FFF2-40B4-BE49-F238E27FC236}">
                      <a16:creationId xmlns:a16="http://schemas.microsoft.com/office/drawing/2014/main" id="{97424380-17B0-742E-B61B-A36DB83AA07A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221040" y="4328468"/>
                  <a:ext cx="545040" cy="11471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5" name="잉크 34">
                  <a:extLst>
                    <a:ext uri="{FF2B5EF4-FFF2-40B4-BE49-F238E27FC236}">
                      <a16:creationId xmlns:a16="http://schemas.microsoft.com/office/drawing/2014/main" id="{FB8B798E-EEFD-C3CA-288B-29A976934F2F}"/>
                    </a:ext>
                  </a:extLst>
                </p14:cNvPr>
                <p14:cNvContentPartPr/>
                <p14:nvPr/>
              </p14:nvContentPartPr>
              <p14:xfrm>
                <a:off x="1380960" y="4361655"/>
                <a:ext cx="194040" cy="10440"/>
              </p14:xfrm>
            </p:contentPart>
          </mc:Choice>
          <mc:Fallback xmlns="">
            <p:pic>
              <p:nvPicPr>
                <p:cNvPr id="35" name="잉크 34">
                  <a:extLst>
                    <a:ext uri="{FF2B5EF4-FFF2-40B4-BE49-F238E27FC236}">
                      <a16:creationId xmlns:a16="http://schemas.microsoft.com/office/drawing/2014/main" id="{FB8B798E-EEFD-C3CA-288B-29A976934F2F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344960" y="4309455"/>
                  <a:ext cx="265680" cy="11457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36" name="잉크 35">
                  <a:extLst>
                    <a:ext uri="{FF2B5EF4-FFF2-40B4-BE49-F238E27FC236}">
                      <a16:creationId xmlns:a16="http://schemas.microsoft.com/office/drawing/2014/main" id="{6D65D51B-0897-40C1-DBED-F9F28B15F19F}"/>
                    </a:ext>
                  </a:extLst>
                </p14:cNvPr>
                <p14:cNvContentPartPr/>
                <p14:nvPr/>
              </p14:nvContentPartPr>
              <p14:xfrm>
                <a:off x="2428560" y="4351935"/>
                <a:ext cx="172440" cy="10800"/>
              </p14:xfrm>
            </p:contentPart>
          </mc:Choice>
          <mc:Fallback xmlns="">
            <p:pic>
              <p:nvPicPr>
                <p:cNvPr id="36" name="잉크 35">
                  <a:extLst>
                    <a:ext uri="{FF2B5EF4-FFF2-40B4-BE49-F238E27FC236}">
                      <a16:creationId xmlns:a16="http://schemas.microsoft.com/office/drawing/2014/main" id="{6D65D51B-0897-40C1-DBED-F9F28B15F19F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2392560" y="4299252"/>
                  <a:ext cx="244080" cy="115902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CA52197A-3F01-D2C9-28B2-A3A7D05E5E5C}"/>
              </a:ext>
            </a:extLst>
          </p:cNvPr>
          <p:cNvPicPr>
            <a:picLocks noChangeAspect="1"/>
          </p:cNvPicPr>
          <p:nvPr/>
        </p:nvPicPr>
        <p:blipFill>
          <a:blip r:embed="rId42"/>
          <a:stretch>
            <a:fillRect/>
          </a:stretch>
        </p:blipFill>
        <p:spPr>
          <a:xfrm>
            <a:off x="5616198" y="339059"/>
            <a:ext cx="6569705" cy="132201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0FB6AE8-2296-ABD1-B89E-837A73A96CDE}"/>
              </a:ext>
            </a:extLst>
          </p:cNvPr>
          <p:cNvPicPr>
            <a:picLocks noChangeAspect="1"/>
          </p:cNvPicPr>
          <p:nvPr/>
        </p:nvPicPr>
        <p:blipFill>
          <a:blip r:embed="rId43"/>
          <a:stretch>
            <a:fillRect/>
          </a:stretch>
        </p:blipFill>
        <p:spPr>
          <a:xfrm>
            <a:off x="5574390" y="1770448"/>
            <a:ext cx="6492363" cy="165855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DE13073-AEBB-1B03-F66E-ADDA9A033B0A}"/>
              </a:ext>
            </a:extLst>
          </p:cNvPr>
          <p:cNvPicPr>
            <a:picLocks noChangeAspect="1"/>
          </p:cNvPicPr>
          <p:nvPr/>
        </p:nvPicPr>
        <p:blipFill>
          <a:blip r:embed="rId44"/>
          <a:stretch>
            <a:fillRect/>
          </a:stretch>
        </p:blipFill>
        <p:spPr>
          <a:xfrm>
            <a:off x="5619308" y="3538374"/>
            <a:ext cx="6429938" cy="1313544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DB5C4900-5FA9-9CAE-970A-622B877F42AC}"/>
              </a:ext>
            </a:extLst>
          </p:cNvPr>
          <p:cNvPicPr>
            <a:picLocks noChangeAspect="1"/>
          </p:cNvPicPr>
          <p:nvPr/>
        </p:nvPicPr>
        <p:blipFill>
          <a:blip r:embed="rId45"/>
          <a:stretch>
            <a:fillRect/>
          </a:stretch>
        </p:blipFill>
        <p:spPr>
          <a:xfrm>
            <a:off x="5762285" y="4961292"/>
            <a:ext cx="6116571" cy="1196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6289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07B1D4F-5940-05A3-E352-DCB25BB5BF9C}"/>
              </a:ext>
            </a:extLst>
          </p:cNvPr>
          <p:cNvSpPr txBox="1"/>
          <p:nvPr/>
        </p:nvSpPr>
        <p:spPr>
          <a:xfrm>
            <a:off x="-60777" y="582602"/>
            <a:ext cx="9957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02.</a:t>
            </a:r>
            <a:endParaRPr lang="ko-KR" altLang="en-US" sz="3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DFE0AB-88A6-0533-7D23-928676A0B22B}"/>
              </a:ext>
            </a:extLst>
          </p:cNvPr>
          <p:cNvSpPr txBox="1"/>
          <p:nvPr/>
        </p:nvSpPr>
        <p:spPr>
          <a:xfrm>
            <a:off x="935008" y="613380"/>
            <a:ext cx="34146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ADC REGISTER</a:t>
            </a:r>
            <a:endParaRPr lang="ko-KR" altLang="en-US" sz="3600" dirty="0">
              <a:solidFill>
                <a:srgbClr val="76B4B8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4C4E27-71EF-0A3D-376D-2CFDCF3901E7}"/>
              </a:ext>
            </a:extLst>
          </p:cNvPr>
          <p:cNvSpPr txBox="1"/>
          <p:nvPr/>
        </p:nvSpPr>
        <p:spPr>
          <a:xfrm>
            <a:off x="948403" y="1401117"/>
            <a:ext cx="466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3. ADC control register2 (ADC_CR2) </a:t>
            </a:r>
            <a:endParaRPr lang="ko-KR" altLang="en-US" dirty="0">
              <a:solidFill>
                <a:srgbClr val="FF0000"/>
              </a:solidFill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C7F02F0E-590E-D9A8-6742-208CECFA8351}"/>
              </a:ext>
            </a:extLst>
          </p:cNvPr>
          <p:cNvGrpSpPr/>
          <p:nvPr/>
        </p:nvGrpSpPr>
        <p:grpSpPr>
          <a:xfrm>
            <a:off x="189970" y="1990545"/>
            <a:ext cx="5601230" cy="3553005"/>
            <a:chOff x="189970" y="1990545"/>
            <a:chExt cx="5601230" cy="3553005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4635A8F8-88A2-BCB2-78EC-ED5271A9792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9970" y="1990545"/>
              <a:ext cx="5601230" cy="3553005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43518A7F-8E22-9048-40D0-1CA8464D984D}"/>
                    </a:ext>
                  </a:extLst>
                </p14:cNvPr>
                <p14:cNvContentPartPr/>
                <p14:nvPr/>
              </p14:nvContentPartPr>
              <p14:xfrm>
                <a:off x="714240" y="4047015"/>
                <a:ext cx="304920" cy="11160"/>
              </p14:xfrm>
            </p:contentPart>
          </mc:Choice>
          <mc:Fallback xmlns=""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43518A7F-8E22-9048-40D0-1CA8464D984D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78240" y="3975015"/>
                  <a:ext cx="37656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D6153ECF-4A9D-74C4-5B66-931F5B6DA35B}"/>
                    </a:ext>
                  </a:extLst>
                </p14:cNvPr>
                <p14:cNvContentPartPr/>
                <p14:nvPr/>
              </p14:nvContentPartPr>
              <p14:xfrm>
                <a:off x="1780920" y="4904895"/>
                <a:ext cx="195840" cy="360"/>
              </p14:xfrm>
            </p:contentPart>
          </mc:Choice>
          <mc:Fallback xmlns=""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D6153ECF-4A9D-74C4-5B66-931F5B6DA35B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744920" y="4833255"/>
                  <a:ext cx="26748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E6B07CC9-03C7-7069-40FB-7A075A9BB5B4}"/>
                    </a:ext>
                  </a:extLst>
                </p14:cNvPr>
                <p14:cNvContentPartPr/>
                <p14:nvPr/>
              </p14:nvContentPartPr>
              <p14:xfrm>
                <a:off x="5067000" y="4866735"/>
                <a:ext cx="172080" cy="38880"/>
              </p14:xfrm>
            </p:contentPart>
          </mc:Choice>
          <mc:Fallback xmlns=""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E6B07CC9-03C7-7069-40FB-7A075A9BB5B4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031000" y="4794735"/>
                  <a:ext cx="24372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7F3E72CA-BDA3-84D1-2540-0D2A3F04EDCA}"/>
                    </a:ext>
                  </a:extLst>
                </p14:cNvPr>
                <p14:cNvContentPartPr/>
                <p14:nvPr/>
              </p14:nvContentPartPr>
              <p14:xfrm>
                <a:off x="5429160" y="4885815"/>
                <a:ext cx="190080" cy="360"/>
              </p14:xfrm>
            </p:contentPart>
          </mc:Choice>
          <mc:Fallback xmlns=""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7F3E72CA-BDA3-84D1-2540-0D2A3F04EDCA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393160" y="4814175"/>
                  <a:ext cx="261720" cy="14400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5FB6D43E-9D04-0401-21D0-871BBE97A602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429160" y="284643"/>
            <a:ext cx="6415412" cy="1383716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F761A70F-63E3-5371-3B6E-76533B315F9F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616198" y="1763427"/>
            <a:ext cx="6486023" cy="1305629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25F1F1FE-9FE0-1239-27C7-569830D25464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867030" y="3164126"/>
            <a:ext cx="6066557" cy="2742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6539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00B7281-D850-137C-11D9-E17CA3266112}"/>
              </a:ext>
            </a:extLst>
          </p:cNvPr>
          <p:cNvSpPr txBox="1"/>
          <p:nvPr/>
        </p:nvSpPr>
        <p:spPr>
          <a:xfrm>
            <a:off x="-60777" y="582602"/>
            <a:ext cx="9957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02.</a:t>
            </a:r>
            <a:endParaRPr lang="ko-KR" altLang="en-US" sz="3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218D30E-C2BF-F190-BB60-50E719A783D0}"/>
              </a:ext>
            </a:extLst>
          </p:cNvPr>
          <p:cNvSpPr txBox="1"/>
          <p:nvPr/>
        </p:nvSpPr>
        <p:spPr>
          <a:xfrm>
            <a:off x="935008" y="613380"/>
            <a:ext cx="34146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ADC REGISTER</a:t>
            </a:r>
            <a:endParaRPr lang="ko-KR" altLang="en-US" sz="3600" dirty="0">
              <a:solidFill>
                <a:srgbClr val="76B4B8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457784-F4AE-B463-76A5-2E437402164B}"/>
              </a:ext>
            </a:extLst>
          </p:cNvPr>
          <p:cNvSpPr txBox="1"/>
          <p:nvPr/>
        </p:nvSpPr>
        <p:spPr>
          <a:xfrm>
            <a:off x="948403" y="1401117"/>
            <a:ext cx="6538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4. ADC regular sequence register1(ADC_SQR1) 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A21F25A-3F72-84B9-4961-7D486BA85E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115" y="1770449"/>
            <a:ext cx="7049535" cy="177285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9E9C271-D5DB-49DA-A66B-C2248B7FC5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087" y="3543300"/>
            <a:ext cx="6725589" cy="317226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잉크 9">
                <a:extLst>
                  <a:ext uri="{FF2B5EF4-FFF2-40B4-BE49-F238E27FC236}">
                    <a16:creationId xmlns:a16="http://schemas.microsoft.com/office/drawing/2014/main" id="{EF76E6DB-D51A-41DE-43F2-96EB9623901E}"/>
                  </a:ext>
                </a:extLst>
              </p14:cNvPr>
              <p14:cNvContentPartPr/>
              <p14:nvPr/>
            </p14:nvContentPartPr>
            <p14:xfrm>
              <a:off x="1942920" y="3952335"/>
              <a:ext cx="2025000" cy="48240"/>
            </p14:xfrm>
          </p:contentPart>
        </mc:Choice>
        <mc:Fallback xmlns="">
          <p:pic>
            <p:nvPicPr>
              <p:cNvPr id="10" name="잉크 9">
                <a:extLst>
                  <a:ext uri="{FF2B5EF4-FFF2-40B4-BE49-F238E27FC236}">
                    <a16:creationId xmlns:a16="http://schemas.microsoft.com/office/drawing/2014/main" id="{EF76E6DB-D51A-41DE-43F2-96EB9623901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06920" y="3880695"/>
                <a:ext cx="2096640" cy="191880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D899BB21-A07D-4216-B8AB-D357BB8869A2}"/>
              </a:ext>
            </a:extLst>
          </p:cNvPr>
          <p:cNvSpPr txBox="1"/>
          <p:nvPr/>
        </p:nvSpPr>
        <p:spPr>
          <a:xfrm>
            <a:off x="4042869" y="3838992"/>
            <a:ext cx="891113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5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몇 개의 채널을 </a:t>
            </a:r>
            <a:r>
              <a:rPr lang="ko-KR" altLang="en-US" sz="1500" dirty="0" err="1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사용할것인가</a:t>
            </a:r>
            <a:r>
              <a:rPr lang="en-US" altLang="ko-KR" sz="15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? </a:t>
            </a:r>
            <a:r>
              <a:rPr lang="en-US" altLang="ko-KR" sz="15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15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하나의 채널만 사용하고 </a:t>
            </a:r>
            <a:r>
              <a:rPr lang="ko-KR" altLang="en-US" sz="1500" dirty="0" err="1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싶을경우</a:t>
            </a:r>
            <a:r>
              <a:rPr lang="en-US" altLang="ko-KR" sz="15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(</a:t>
            </a:r>
            <a:r>
              <a: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single-</a:t>
            </a:r>
            <a:r>
              <a:rPr lang="en-US" altLang="ko-KR" sz="1500" dirty="0" err="1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chanal</a:t>
            </a:r>
            <a:r>
              <a:rPr lang="en-US" altLang="ko-KR" sz="15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) 0000</a:t>
            </a:r>
            <a:endParaRPr lang="ko-KR" altLang="en-US" sz="1500" dirty="0">
              <a:solidFill>
                <a:srgbClr val="FF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2" name="잉크 11">
                <a:extLst>
                  <a:ext uri="{FF2B5EF4-FFF2-40B4-BE49-F238E27FC236}">
                    <a16:creationId xmlns:a16="http://schemas.microsoft.com/office/drawing/2014/main" id="{0A225ADB-4F83-BE9C-C9C2-D60DCC24FCED}"/>
                  </a:ext>
                </a:extLst>
              </p14:cNvPr>
              <p14:cNvContentPartPr/>
              <p14:nvPr/>
            </p14:nvContentPartPr>
            <p14:xfrm>
              <a:off x="2057400" y="4571535"/>
              <a:ext cx="750600" cy="29520"/>
            </p14:xfrm>
          </p:contentPart>
        </mc:Choice>
        <mc:Fallback xmlns="">
          <p:pic>
            <p:nvPicPr>
              <p:cNvPr id="12" name="잉크 11">
                <a:extLst>
                  <a:ext uri="{FF2B5EF4-FFF2-40B4-BE49-F238E27FC236}">
                    <a16:creationId xmlns:a16="http://schemas.microsoft.com/office/drawing/2014/main" id="{0A225ADB-4F83-BE9C-C9C2-D60DCC24FCE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021400" y="4499535"/>
                <a:ext cx="822240" cy="17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3" name="잉크 12">
                <a:extLst>
                  <a:ext uri="{FF2B5EF4-FFF2-40B4-BE49-F238E27FC236}">
                    <a16:creationId xmlns:a16="http://schemas.microsoft.com/office/drawing/2014/main" id="{280BB1C2-870D-CC2C-D22F-1E40884F8928}"/>
                  </a:ext>
                </a:extLst>
              </p14:cNvPr>
              <p14:cNvContentPartPr/>
              <p14:nvPr/>
            </p14:nvContentPartPr>
            <p14:xfrm>
              <a:off x="1590480" y="4590615"/>
              <a:ext cx="637560" cy="360"/>
            </p14:xfrm>
          </p:contentPart>
        </mc:Choice>
        <mc:Fallback xmlns="">
          <p:pic>
            <p:nvPicPr>
              <p:cNvPr id="13" name="잉크 12">
                <a:extLst>
                  <a:ext uri="{FF2B5EF4-FFF2-40B4-BE49-F238E27FC236}">
                    <a16:creationId xmlns:a16="http://schemas.microsoft.com/office/drawing/2014/main" id="{280BB1C2-870D-CC2C-D22F-1E40884F8928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554480" y="4518975"/>
                <a:ext cx="709200" cy="144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03481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37357E7-C241-3F53-79B3-24A9FB186CA4}"/>
              </a:ext>
            </a:extLst>
          </p:cNvPr>
          <p:cNvSpPr txBox="1"/>
          <p:nvPr/>
        </p:nvSpPr>
        <p:spPr>
          <a:xfrm>
            <a:off x="-60777" y="582602"/>
            <a:ext cx="9957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02.</a:t>
            </a:r>
            <a:endParaRPr lang="ko-KR" altLang="en-US" sz="3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04CB77-B90B-BAF7-3E6D-3B8AC2558D23}"/>
              </a:ext>
            </a:extLst>
          </p:cNvPr>
          <p:cNvSpPr txBox="1"/>
          <p:nvPr/>
        </p:nvSpPr>
        <p:spPr>
          <a:xfrm>
            <a:off x="935008" y="613380"/>
            <a:ext cx="34146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ADC REGISTER</a:t>
            </a:r>
            <a:endParaRPr lang="ko-KR" altLang="en-US" sz="3600" dirty="0">
              <a:solidFill>
                <a:srgbClr val="76B4B8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73B0C0-D4AA-9599-4E8C-323ECE55657F}"/>
              </a:ext>
            </a:extLst>
          </p:cNvPr>
          <p:cNvSpPr txBox="1"/>
          <p:nvPr/>
        </p:nvSpPr>
        <p:spPr>
          <a:xfrm>
            <a:off x="948403" y="1401117"/>
            <a:ext cx="6538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4. ADC regular sequence register2(ADC_SQR2) 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A3D092D-E21F-6E2C-4A63-44DE902A62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415" y="1911855"/>
            <a:ext cx="7678222" cy="4858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5503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B63C7AF-84BD-5E7C-82A9-3E700D48E5D3}"/>
              </a:ext>
            </a:extLst>
          </p:cNvPr>
          <p:cNvSpPr txBox="1"/>
          <p:nvPr/>
        </p:nvSpPr>
        <p:spPr>
          <a:xfrm>
            <a:off x="-60777" y="582602"/>
            <a:ext cx="9957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02.</a:t>
            </a:r>
            <a:endParaRPr lang="ko-KR" altLang="en-US" sz="3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E3894D8-F64E-DB67-3EBD-829BB99A6013}"/>
              </a:ext>
            </a:extLst>
          </p:cNvPr>
          <p:cNvSpPr txBox="1"/>
          <p:nvPr/>
        </p:nvSpPr>
        <p:spPr>
          <a:xfrm>
            <a:off x="935008" y="613380"/>
            <a:ext cx="34146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ADC REGISTER</a:t>
            </a:r>
            <a:endParaRPr lang="ko-KR" altLang="en-US" sz="3600" dirty="0">
              <a:solidFill>
                <a:srgbClr val="76B4B8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86528A-E3EB-DA09-75C7-17235FED008F}"/>
              </a:ext>
            </a:extLst>
          </p:cNvPr>
          <p:cNvSpPr txBox="1"/>
          <p:nvPr/>
        </p:nvSpPr>
        <p:spPr>
          <a:xfrm>
            <a:off x="948403" y="1401117"/>
            <a:ext cx="6538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4. ADC regular sequence register3(ADC_SQR3) 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BB8A6E9-FEAC-4286-9D50-E7C34951D3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584" y="1911855"/>
            <a:ext cx="7754432" cy="473458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B3B270FC-9F8C-9EF2-F315-209A44F8B2B7}"/>
                  </a:ext>
                </a:extLst>
              </p14:cNvPr>
              <p14:cNvContentPartPr/>
              <p14:nvPr/>
            </p14:nvContentPartPr>
            <p14:xfrm>
              <a:off x="1761840" y="6447495"/>
              <a:ext cx="2895840" cy="10440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B3B270FC-9F8C-9EF2-F315-209A44F8B2B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25840" y="6375855"/>
                <a:ext cx="2967480" cy="154080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F4480FFC-D5FB-F26E-BB4F-F7E4175657E9}"/>
              </a:ext>
            </a:extLst>
          </p:cNvPr>
          <p:cNvSpPr txBox="1"/>
          <p:nvPr/>
        </p:nvSpPr>
        <p:spPr>
          <a:xfrm>
            <a:off x="4724400" y="6323276"/>
            <a:ext cx="600075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5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하나의 채널만 </a:t>
            </a:r>
            <a:r>
              <a:rPr lang="ko-KR" altLang="en-US" sz="1500" dirty="0" err="1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사용할경우</a:t>
            </a:r>
            <a:r>
              <a:rPr lang="ko-KR" altLang="en-US" sz="15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5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SQ1</a:t>
            </a:r>
            <a:r>
              <a:rPr lang="ko-KR" altLang="en-US" sz="15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부터</a:t>
            </a:r>
            <a:r>
              <a:rPr lang="en-US" altLang="ko-KR" sz="15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5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작성</a:t>
            </a:r>
            <a:r>
              <a:rPr lang="en-US" altLang="ko-KR" sz="15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5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원하는 채널</a:t>
            </a:r>
            <a:r>
              <a:rPr lang="en-US" altLang="ko-KR" sz="15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(1~15) SHIFT</a:t>
            </a:r>
            <a:r>
              <a:rPr lang="ko-KR" altLang="en-US" sz="15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325890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54E7350-D4B7-CBEC-54FF-D02ECC9ABD46}"/>
              </a:ext>
            </a:extLst>
          </p:cNvPr>
          <p:cNvSpPr txBox="1"/>
          <p:nvPr/>
        </p:nvSpPr>
        <p:spPr>
          <a:xfrm>
            <a:off x="-60777" y="582602"/>
            <a:ext cx="9957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01.</a:t>
            </a:r>
            <a:endParaRPr lang="ko-KR" altLang="en-US" sz="3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826BAD-C3D1-5119-AFAC-3D42090BC55F}"/>
              </a:ext>
            </a:extLst>
          </p:cNvPr>
          <p:cNvSpPr txBox="1"/>
          <p:nvPr/>
        </p:nvSpPr>
        <p:spPr>
          <a:xfrm>
            <a:off x="935008" y="613380"/>
            <a:ext cx="11255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ADC</a:t>
            </a:r>
            <a:endParaRPr lang="ko-KR" altLang="en-US" sz="3600" dirty="0">
              <a:solidFill>
                <a:srgbClr val="76B4B8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48D87BF-0392-EB72-EFDE-4CE846E32A83}"/>
              </a:ext>
            </a:extLst>
          </p:cNvPr>
          <p:cNvSpPr txBox="1"/>
          <p:nvPr/>
        </p:nvSpPr>
        <p:spPr>
          <a:xfrm>
            <a:off x="550719" y="1867994"/>
            <a:ext cx="100029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ADC: Analog to digital converter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약자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연속적인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analog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신호를 </a:t>
            </a:r>
            <a:r>
              <a:rPr lang="en-US" altLang="ko-KR" sz="20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digita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신호로 변환하는 칩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945EFC8-C8DC-5DE5-9608-7117ADD123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8148" y="2740214"/>
            <a:ext cx="3835983" cy="365241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FAA8CE0-CED8-74B6-9676-7F2E3641E685}"/>
              </a:ext>
            </a:extLst>
          </p:cNvPr>
          <p:cNvSpPr txBox="1"/>
          <p:nvPr/>
        </p:nvSpPr>
        <p:spPr>
          <a:xfrm>
            <a:off x="1299115" y="3214962"/>
            <a:ext cx="3990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&lt;ADC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동작과정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C591CF-10A3-BF42-7C54-456495CB6BC0}"/>
              </a:ext>
            </a:extLst>
          </p:cNvPr>
          <p:cNvSpPr txBox="1"/>
          <p:nvPr/>
        </p:nvSpPr>
        <p:spPr>
          <a:xfrm>
            <a:off x="201143" y="3851233"/>
            <a:ext cx="675700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1.sampling: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클럭신호에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맞게 신호를 추출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/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2.Quantization: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추출한 신호를 분해능에서 가장 가까운 값으로 변환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/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3.Coding: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변환한 디지털 값을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진수로 나타냄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2257EA0-B8FC-AA11-A230-6C6BFA7161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2755" y="5410064"/>
            <a:ext cx="1756890" cy="102951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27BE638-39B9-4660-BC87-D0FC2BB4942D}"/>
              </a:ext>
            </a:extLst>
          </p:cNvPr>
          <p:cNvSpPr txBox="1"/>
          <p:nvPr/>
        </p:nvSpPr>
        <p:spPr>
          <a:xfrm>
            <a:off x="948403" y="1401117"/>
            <a:ext cx="466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ADC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40212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0723AED-DA9F-BF0C-9B2A-E0C6FF192698}"/>
              </a:ext>
            </a:extLst>
          </p:cNvPr>
          <p:cNvSpPr txBox="1"/>
          <p:nvPr/>
        </p:nvSpPr>
        <p:spPr>
          <a:xfrm>
            <a:off x="-60777" y="582602"/>
            <a:ext cx="9957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02.</a:t>
            </a:r>
            <a:endParaRPr lang="ko-KR" altLang="en-US" sz="3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A56388-20BA-73A1-B61C-BEAD4B3B47DD}"/>
              </a:ext>
            </a:extLst>
          </p:cNvPr>
          <p:cNvSpPr txBox="1"/>
          <p:nvPr/>
        </p:nvSpPr>
        <p:spPr>
          <a:xfrm>
            <a:off x="935008" y="613380"/>
            <a:ext cx="34146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ADC REGISTER</a:t>
            </a:r>
            <a:endParaRPr lang="ko-KR" altLang="en-US" sz="3600" dirty="0">
              <a:solidFill>
                <a:srgbClr val="76B4B8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D7D3D53-A780-11B3-4D1D-D7DFA684BF7D}"/>
              </a:ext>
            </a:extLst>
          </p:cNvPr>
          <p:cNvSpPr txBox="1"/>
          <p:nvPr/>
        </p:nvSpPr>
        <p:spPr>
          <a:xfrm>
            <a:off x="948403" y="1401117"/>
            <a:ext cx="6538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5. ADC regular data register(ADC_DR) </a:t>
            </a:r>
            <a:endParaRPr lang="ko-KR" altLang="en-US" dirty="0">
              <a:solidFill>
                <a:srgbClr val="FF0000"/>
              </a:solidFill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204DC98A-2F47-13AF-1CF1-4589F0F7B426}"/>
              </a:ext>
            </a:extLst>
          </p:cNvPr>
          <p:cNvGrpSpPr/>
          <p:nvPr/>
        </p:nvGrpSpPr>
        <p:grpSpPr>
          <a:xfrm>
            <a:off x="258526" y="2642506"/>
            <a:ext cx="7630590" cy="3686689"/>
            <a:chOff x="611158" y="2090480"/>
            <a:chExt cx="7630590" cy="3686689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4BAE9B43-00A6-CE3B-7236-2D9B693B748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1158" y="2090480"/>
              <a:ext cx="7630590" cy="3686689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2F15E999-A493-99AD-5281-25FEE6AA599E}"/>
                    </a:ext>
                  </a:extLst>
                </p14:cNvPr>
                <p14:cNvContentPartPr/>
                <p14:nvPr/>
              </p14:nvContentPartPr>
              <p14:xfrm>
                <a:off x="3771720" y="4990575"/>
                <a:ext cx="862920" cy="19440"/>
              </p14:xfrm>
            </p:contentPart>
          </mc:Choice>
          <mc:Fallback xmlns=""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2F15E999-A493-99AD-5281-25FEE6AA599E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735720" y="4918935"/>
                  <a:ext cx="93456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D57B8EBE-D04F-E296-7721-F61E2F7736DB}"/>
                    </a:ext>
                  </a:extLst>
                </p14:cNvPr>
                <p14:cNvContentPartPr/>
                <p14:nvPr/>
              </p14:nvContentPartPr>
              <p14:xfrm>
                <a:off x="5019480" y="5209095"/>
                <a:ext cx="2914200" cy="11160"/>
              </p14:xfrm>
            </p:contentPart>
          </mc:Choice>
          <mc:Fallback xmlns=""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D57B8EBE-D04F-E296-7721-F61E2F7736DB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983480" y="5137095"/>
                  <a:ext cx="298584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0FE63250-1C30-B1F0-93AF-F14FD5510FD3}"/>
                    </a:ext>
                  </a:extLst>
                </p14:cNvPr>
                <p14:cNvContentPartPr/>
                <p14:nvPr/>
              </p14:nvContentPartPr>
              <p14:xfrm>
                <a:off x="3066840" y="5404215"/>
                <a:ext cx="499320" cy="25560"/>
              </p14:xfrm>
            </p:contentPart>
          </mc:Choice>
          <mc:Fallback xmlns=""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0FE63250-1C30-B1F0-93AF-F14FD5510FD3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030840" y="5332215"/>
                  <a:ext cx="570960" cy="1692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6FB364DB-2310-81BF-8F24-33473B6CA7D2}"/>
              </a:ext>
            </a:extLst>
          </p:cNvPr>
          <p:cNvSpPr txBox="1"/>
          <p:nvPr/>
        </p:nvSpPr>
        <p:spPr>
          <a:xfrm>
            <a:off x="6446845" y="539221"/>
            <a:ext cx="481965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&lt;</a:t>
            </a:r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분해능은 </a:t>
            </a:r>
            <a:r>
              <a: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12bit</a:t>
            </a:r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인데 왜 레지스터는 </a:t>
            </a:r>
            <a:r>
              <a: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16</a:t>
            </a:r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비트일까</a:t>
            </a:r>
            <a:r>
              <a: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?&gt;</a:t>
            </a:r>
          </a:p>
          <a:p>
            <a:pPr algn="l"/>
            <a:endParaRPr lang="en-US" altLang="ko-KR" sz="15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/>
            <a:endParaRPr lang="ko-KR" altLang="en-US" sz="15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BB421D39-18AE-D661-B982-09E44FA785DD}"/>
              </a:ext>
            </a:extLst>
          </p:cNvPr>
          <p:cNvGrpSpPr/>
          <p:nvPr/>
        </p:nvGrpSpPr>
        <p:grpSpPr>
          <a:xfrm>
            <a:off x="5455412" y="1011399"/>
            <a:ext cx="6125430" cy="1432027"/>
            <a:chOff x="5455412" y="1290488"/>
            <a:chExt cx="6125430" cy="1432027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4686A44A-31A9-CE59-5C46-B911826AF11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455412" y="1290488"/>
              <a:ext cx="6125430" cy="1432027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96F431AB-AFFD-401F-4F99-49D3C19962B7}"/>
                    </a:ext>
                  </a:extLst>
                </p14:cNvPr>
                <p14:cNvContentPartPr/>
                <p14:nvPr/>
              </p14:nvContentPartPr>
              <p14:xfrm>
                <a:off x="9296280" y="2120295"/>
                <a:ext cx="2207520" cy="14040"/>
              </p14:xfrm>
            </p:contentPart>
          </mc:Choice>
          <mc:Fallback xmlns=""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96F431AB-AFFD-401F-4F99-49D3C19962B7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260280" y="2048295"/>
                  <a:ext cx="227916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F5DF3FC6-EA4A-715E-179C-A6973F7EF3D4}"/>
                    </a:ext>
                  </a:extLst>
                </p14:cNvPr>
                <p14:cNvContentPartPr/>
                <p14:nvPr/>
              </p14:nvContentPartPr>
              <p14:xfrm>
                <a:off x="5667120" y="2342415"/>
                <a:ext cx="1542240" cy="10440"/>
              </p14:xfrm>
            </p:contentPart>
          </mc:Choice>
          <mc:Fallback xmlns=""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F5DF3FC6-EA4A-715E-179C-A6973F7EF3D4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631120" y="2270775"/>
                  <a:ext cx="161388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345A3E1A-6517-8EA9-DC15-686E3B13BB30}"/>
                    </a:ext>
                  </a:extLst>
                </p14:cNvPr>
                <p14:cNvContentPartPr/>
                <p14:nvPr/>
              </p14:nvContentPartPr>
              <p14:xfrm>
                <a:off x="6600600" y="2076015"/>
                <a:ext cx="780480" cy="67320"/>
              </p14:xfrm>
            </p:contentPart>
          </mc:Choice>
          <mc:Fallback xmlns=""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345A3E1A-6517-8EA9-DC15-686E3B13BB30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564600" y="2004015"/>
                  <a:ext cx="85212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5DC014EA-48B5-E9D7-E6EE-19DFFDF9F0F2}"/>
                    </a:ext>
                  </a:extLst>
                </p14:cNvPr>
                <p14:cNvContentPartPr/>
                <p14:nvPr/>
              </p14:nvContentPartPr>
              <p14:xfrm>
                <a:off x="7896240" y="2095095"/>
                <a:ext cx="894600" cy="360"/>
              </p14:xfrm>
            </p:contentPart>
          </mc:Choice>
          <mc:Fallback xmlns=""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5DC014EA-48B5-E9D7-E6EE-19DFFDF9F0F2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860240" y="2023455"/>
                  <a:ext cx="96624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3D962E9C-609F-B73F-B066-B09A0D1CF08E}"/>
                    </a:ext>
                  </a:extLst>
                </p14:cNvPr>
                <p14:cNvContentPartPr/>
                <p14:nvPr/>
              </p14:nvContentPartPr>
              <p14:xfrm>
                <a:off x="7038720" y="1428015"/>
                <a:ext cx="1295280" cy="67320"/>
              </p14:xfrm>
            </p:contentPart>
          </mc:Choice>
          <mc:Fallback xmlns=""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3D962E9C-609F-B73F-B066-B09A0D1CF08E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002720" y="1356375"/>
                  <a:ext cx="1366920" cy="2109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47C24C17-91E8-D793-21F7-80A4E5091CCB}"/>
              </a:ext>
            </a:extLst>
          </p:cNvPr>
          <p:cNvSpPr txBox="1"/>
          <p:nvPr/>
        </p:nvSpPr>
        <p:spPr>
          <a:xfrm>
            <a:off x="6255525" y="2614635"/>
            <a:ext cx="48196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à"/>
            </a:pPr>
            <a:r>
              <a: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ADC</a:t>
            </a:r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 데이터를 좌우 </a:t>
            </a:r>
            <a:r>
              <a:rPr lang="ko-KR" altLang="en-US" sz="1500" dirty="0" err="1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정렬해야할때</a:t>
            </a:r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 따로 클럭을 사용하여</a:t>
            </a:r>
            <a:endParaRPr lang="en-US" altLang="ko-KR" sz="1500" dirty="0">
              <a:latin typeface="나눔스퀘어" panose="020B0600000101010101" pitchFamily="50" charset="-127"/>
              <a:ea typeface="나눔스퀘어" panose="020B0600000101010101" pitchFamily="50" charset="-127"/>
              <a:sym typeface="Wingdings" panose="05000000000000000000" pitchFamily="2" charset="2"/>
            </a:endParaRPr>
          </a:p>
          <a:p>
            <a:pPr algn="l"/>
            <a:r>
              <a: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 </a:t>
            </a:r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     이동할 필요없이 </a:t>
            </a:r>
            <a:r>
              <a: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16</a:t>
            </a:r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비트 내의 적절한 위치에 배치</a:t>
            </a:r>
            <a:endParaRPr lang="en-US" altLang="ko-KR" sz="15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/>
            <a:endParaRPr lang="en-US" altLang="ko-KR" sz="15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/>
            <a:endParaRPr lang="ko-KR" altLang="en-US" sz="15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048695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C8AA9D3-E9B2-AAD7-6A68-3FCED1D775F8}"/>
              </a:ext>
            </a:extLst>
          </p:cNvPr>
          <p:cNvSpPr txBox="1"/>
          <p:nvPr/>
        </p:nvSpPr>
        <p:spPr>
          <a:xfrm>
            <a:off x="-60777" y="582602"/>
            <a:ext cx="9957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03.</a:t>
            </a:r>
            <a:endParaRPr lang="ko-KR" altLang="en-US" sz="3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01505B-1C4C-48E0-A273-E62A5595980B}"/>
              </a:ext>
            </a:extLst>
          </p:cNvPr>
          <p:cNvSpPr txBox="1"/>
          <p:nvPr/>
        </p:nvSpPr>
        <p:spPr>
          <a:xfrm>
            <a:off x="935008" y="613380"/>
            <a:ext cx="11099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DAC</a:t>
            </a:r>
            <a:endParaRPr lang="ko-KR" altLang="en-US" sz="3600" dirty="0">
              <a:solidFill>
                <a:srgbClr val="76B4B8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6F51BE-0D29-B665-334E-B9316D1F31B5}"/>
              </a:ext>
            </a:extLst>
          </p:cNvPr>
          <p:cNvSpPr txBox="1"/>
          <p:nvPr/>
        </p:nvSpPr>
        <p:spPr>
          <a:xfrm>
            <a:off x="578334" y="1869532"/>
            <a:ext cx="106654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DAC: Digital to Analog converter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약자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연속적인 디지털신호를 아날로그신호로 변환하는 기능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5E866A8-2FCA-9CDE-A4D9-B6F7E56B47BB}"/>
              </a:ext>
            </a:extLst>
          </p:cNvPr>
          <p:cNvSpPr txBox="1"/>
          <p:nvPr/>
        </p:nvSpPr>
        <p:spPr>
          <a:xfrm>
            <a:off x="550718" y="2595154"/>
            <a:ext cx="10189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스피커의 출력이 </a:t>
            </a:r>
            <a:r>
              <a:rPr lang="en-US" altLang="ko-KR" dirty="0"/>
              <a:t>DAC</a:t>
            </a:r>
            <a:r>
              <a:rPr lang="ko-KR" altLang="en-US" dirty="0"/>
              <a:t>의 예라고 할 수 있음</a:t>
            </a:r>
            <a:r>
              <a:rPr lang="en-US" altLang="ko-KR" dirty="0"/>
              <a:t>, </a:t>
            </a:r>
            <a:r>
              <a:rPr lang="ko-KR" altLang="en-US" dirty="0"/>
              <a:t>컴퓨터는 </a:t>
            </a:r>
            <a:r>
              <a:rPr lang="en-US" altLang="ko-KR" dirty="0"/>
              <a:t>0,1</a:t>
            </a:r>
            <a:r>
              <a:rPr lang="ko-KR" altLang="en-US" dirty="0"/>
              <a:t>신호만 </a:t>
            </a:r>
            <a:r>
              <a:rPr lang="ko-KR" altLang="en-US" dirty="0" err="1"/>
              <a:t>낼수</a:t>
            </a:r>
            <a:r>
              <a:rPr lang="ko-KR" altLang="en-US" dirty="0"/>
              <a:t> 있기때문에 </a:t>
            </a:r>
            <a:r>
              <a:rPr lang="en-US" altLang="ko-KR" dirty="0"/>
              <a:t>DAC</a:t>
            </a:r>
            <a:r>
              <a:rPr lang="ko-KR" altLang="en-US" dirty="0"/>
              <a:t>가 필요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900867C-2BAC-5D01-36CD-4043DD72C04E}"/>
              </a:ext>
            </a:extLst>
          </p:cNvPr>
          <p:cNvSpPr txBox="1"/>
          <p:nvPr/>
        </p:nvSpPr>
        <p:spPr>
          <a:xfrm>
            <a:off x="935008" y="3350319"/>
            <a:ext cx="4641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 </a:t>
            </a:r>
            <a:r>
              <a:rPr lang="en-US" altLang="ko-KR" dirty="0"/>
              <a:t>DAC</a:t>
            </a:r>
            <a:r>
              <a:rPr lang="ko-KR" altLang="en-US" dirty="0"/>
              <a:t>의 동작과정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6BBBCB2-D930-2658-5017-179C66EF78F3}"/>
              </a:ext>
            </a:extLst>
          </p:cNvPr>
          <p:cNvSpPr txBox="1"/>
          <p:nvPr/>
        </p:nvSpPr>
        <p:spPr>
          <a:xfrm>
            <a:off x="665844" y="4317927"/>
            <a:ext cx="406610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1.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기준전압을 입력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/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2.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원하는 전압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LEVEL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진수를 설정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/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3.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원하는 전압이 출력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365103F-FAD0-D6DC-A5E3-6F01F36D2114}"/>
              </a:ext>
            </a:extLst>
          </p:cNvPr>
          <p:cNvSpPr txBox="1"/>
          <p:nvPr/>
        </p:nvSpPr>
        <p:spPr>
          <a:xfrm>
            <a:off x="578334" y="6069484"/>
            <a:ext cx="3466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*ADC</a:t>
            </a:r>
            <a:r>
              <a:rPr lang="ko-KR" altLang="en-US" dirty="0"/>
              <a:t>의 역으로 </a:t>
            </a:r>
            <a:r>
              <a:rPr lang="ko-KR" altLang="en-US" dirty="0" err="1"/>
              <a:t>생각할수</a:t>
            </a:r>
            <a:r>
              <a:rPr lang="ko-KR" altLang="en-US" dirty="0"/>
              <a:t> 있음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5C3B957-63A1-53E2-FF31-759B6B55F0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4046" y="3350319"/>
            <a:ext cx="3581900" cy="1867161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606AA8B5-F3FA-760F-612C-6223150C31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3336" y="5288325"/>
            <a:ext cx="1547228" cy="115049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E75D74F-C8B9-43EE-8A1D-0DBA2303D147}"/>
              </a:ext>
            </a:extLst>
          </p:cNvPr>
          <p:cNvSpPr txBox="1"/>
          <p:nvPr/>
        </p:nvSpPr>
        <p:spPr>
          <a:xfrm>
            <a:off x="948403" y="1401117"/>
            <a:ext cx="6654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DAC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43118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724861E-3449-4777-AD93-6D37398D9C98}"/>
              </a:ext>
            </a:extLst>
          </p:cNvPr>
          <p:cNvSpPr txBox="1"/>
          <p:nvPr/>
        </p:nvSpPr>
        <p:spPr>
          <a:xfrm>
            <a:off x="948404" y="1401117"/>
            <a:ext cx="1533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DAC</a:t>
            </a:r>
            <a:r>
              <a:rPr lang="ko-KR" altLang="en-US" dirty="0">
                <a:solidFill>
                  <a:srgbClr val="FF0000"/>
                </a:solidFill>
              </a:rPr>
              <a:t>의 성능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08E36C-82EF-704C-04D4-B668C08443E3}"/>
              </a:ext>
            </a:extLst>
          </p:cNvPr>
          <p:cNvSpPr txBox="1"/>
          <p:nvPr/>
        </p:nvSpPr>
        <p:spPr>
          <a:xfrm>
            <a:off x="-60777" y="582602"/>
            <a:ext cx="9957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03.</a:t>
            </a:r>
            <a:endParaRPr lang="ko-KR" altLang="en-US" sz="3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151837-4106-610A-0FC4-D40937B02578}"/>
              </a:ext>
            </a:extLst>
          </p:cNvPr>
          <p:cNvSpPr txBox="1"/>
          <p:nvPr/>
        </p:nvSpPr>
        <p:spPr>
          <a:xfrm>
            <a:off x="935008" y="613380"/>
            <a:ext cx="11099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DAC</a:t>
            </a:r>
            <a:endParaRPr lang="ko-KR" altLang="en-US" sz="3600" dirty="0">
              <a:solidFill>
                <a:srgbClr val="76B4B8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FE494A-0D34-F50D-9903-945FE4DD2671}"/>
              </a:ext>
            </a:extLst>
          </p:cNvPr>
          <p:cNvSpPr txBox="1"/>
          <p:nvPr/>
        </p:nvSpPr>
        <p:spPr>
          <a:xfrm>
            <a:off x="935004" y="2079458"/>
            <a:ext cx="1092606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AutoNum type="arabicPeriod"/>
            </a:pPr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MSP(Maximum Sampling Frequency) </a:t>
            </a:r>
          </a:p>
          <a:p>
            <a:pPr algn="l"/>
            <a:endParaRPr lang="en-US" altLang="ko-KR" b="1" dirty="0">
              <a:latin typeface="나눔스퀘어" panose="020B0600000101010101" pitchFamily="50" charset="-127"/>
              <a:ea typeface="나눔스퀘어" panose="020B0600000101010101" pitchFamily="50" charset="-127"/>
              <a:sym typeface="Wingdings" panose="05000000000000000000" pitchFamily="2" charset="2"/>
            </a:endParaRPr>
          </a:p>
          <a:p>
            <a:pPr algn="l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DAC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가 초당 몇번의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출력값을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 내는지 나타내는 능력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,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이 능력이 높으면 더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높은속도로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 아날로그 신호 생성가능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  <a:sym typeface="Wingdings" panose="05000000000000000000" pitchFamily="2" charset="2"/>
            </a:endParaRPr>
          </a:p>
          <a:p>
            <a:pPr algn="l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ADC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의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SPS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와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비슷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  <a:sym typeface="Wingdings" panose="05000000000000000000" pitchFamily="2" charset="2"/>
            </a:endParaRPr>
          </a:p>
          <a:p>
            <a:pPr algn="l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 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B283BF-BCC9-D87C-AEDD-F0187076B93B}"/>
              </a:ext>
            </a:extLst>
          </p:cNvPr>
          <p:cNvSpPr txBox="1"/>
          <p:nvPr/>
        </p:nvSpPr>
        <p:spPr>
          <a:xfrm>
            <a:off x="935004" y="3599179"/>
            <a:ext cx="100897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2.  Resolution(</a:t>
            </a:r>
            <a:r>
              <a:rPr lang="ko-KR" altLang="en-US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분해능</a:t>
            </a:r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 </a:t>
            </a:r>
          </a:p>
          <a:p>
            <a:pPr marL="342900" indent="-342900" algn="l">
              <a:buAutoNum type="arabicPeriod"/>
            </a:pPr>
            <a:endParaRPr lang="en-US" altLang="ko-KR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신호를 얼마나 잘게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나타낼수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있는지에 능력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ADC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와 같음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6EDBA0F-6DF8-DD71-14A6-CD7124A0DBE5}"/>
              </a:ext>
            </a:extLst>
          </p:cNvPr>
          <p:cNvSpPr txBox="1"/>
          <p:nvPr/>
        </p:nvSpPr>
        <p:spPr>
          <a:xfrm>
            <a:off x="935005" y="5196691"/>
            <a:ext cx="93623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3. </a:t>
            </a:r>
            <a:r>
              <a:rPr lang="ko-KR" altLang="en-US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정확도</a:t>
            </a:r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(Accuracy) </a:t>
            </a:r>
          </a:p>
          <a:p>
            <a:pPr algn="l"/>
            <a:endParaRPr lang="en-US" altLang="ko-KR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DAC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 출력하는 아날로그 값과 원하는 출력 값 사이의 차이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024932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D911132-8A73-9753-82B9-009A39FAD718}"/>
              </a:ext>
            </a:extLst>
          </p:cNvPr>
          <p:cNvSpPr txBox="1"/>
          <p:nvPr/>
        </p:nvSpPr>
        <p:spPr>
          <a:xfrm>
            <a:off x="948404" y="1401117"/>
            <a:ext cx="1533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DAC</a:t>
            </a:r>
            <a:r>
              <a:rPr lang="ko-KR" altLang="en-US" dirty="0">
                <a:solidFill>
                  <a:srgbClr val="FF0000"/>
                </a:solidFill>
              </a:rPr>
              <a:t> 종류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2828EE-1A33-7126-D5AF-52E55B8202F6}"/>
              </a:ext>
            </a:extLst>
          </p:cNvPr>
          <p:cNvSpPr txBox="1"/>
          <p:nvPr/>
        </p:nvSpPr>
        <p:spPr>
          <a:xfrm>
            <a:off x="-60777" y="582602"/>
            <a:ext cx="9957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03.</a:t>
            </a:r>
            <a:endParaRPr lang="ko-KR" altLang="en-US" sz="3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AD188A-739E-D88A-0249-A47D394E7F5F}"/>
              </a:ext>
            </a:extLst>
          </p:cNvPr>
          <p:cNvSpPr txBox="1"/>
          <p:nvPr/>
        </p:nvSpPr>
        <p:spPr>
          <a:xfrm>
            <a:off x="935008" y="613380"/>
            <a:ext cx="11099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DAC</a:t>
            </a:r>
            <a:endParaRPr lang="ko-KR" altLang="en-US" sz="3600" dirty="0">
              <a:solidFill>
                <a:srgbClr val="76B4B8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F9F1E5-109F-762D-9DEC-FF31AE0CE671}"/>
              </a:ext>
            </a:extLst>
          </p:cNvPr>
          <p:cNvSpPr txBox="1"/>
          <p:nvPr/>
        </p:nvSpPr>
        <p:spPr>
          <a:xfrm>
            <a:off x="2481944" y="2033181"/>
            <a:ext cx="3667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1.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디코더형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DAC</a:t>
            </a:r>
            <a:endParaRPr lang="ko-KR" altLang="en-US" dirty="0" err="1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3B54ED-D2F8-9D57-0B8B-534262F19BE3}"/>
              </a:ext>
            </a:extLst>
          </p:cNvPr>
          <p:cNvSpPr txBox="1"/>
          <p:nvPr/>
        </p:nvSpPr>
        <p:spPr>
          <a:xfrm>
            <a:off x="8105638" y="2033181"/>
            <a:ext cx="3667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2. R2R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DAC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BD89751-0969-3ED6-7F46-5C2408A3F5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0436" y="2612143"/>
            <a:ext cx="5487166" cy="368668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7F26723-3015-3646-32E1-968CDE77D6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3680" y="2439670"/>
            <a:ext cx="4911225" cy="4031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2017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991522A-3ABC-9689-7E79-16CCAC81B034}"/>
              </a:ext>
            </a:extLst>
          </p:cNvPr>
          <p:cNvSpPr txBox="1"/>
          <p:nvPr/>
        </p:nvSpPr>
        <p:spPr>
          <a:xfrm>
            <a:off x="948403" y="1401117"/>
            <a:ext cx="2352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rgbClr val="FF0000"/>
                </a:solidFill>
              </a:rPr>
              <a:t>디코더형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en-US" altLang="ko-KR" dirty="0">
                <a:solidFill>
                  <a:srgbClr val="FF0000"/>
                </a:solidFill>
              </a:rPr>
              <a:t>DAC </a:t>
            </a:r>
            <a:r>
              <a:rPr lang="ko-KR" altLang="en-US" dirty="0">
                <a:solidFill>
                  <a:srgbClr val="FF0000"/>
                </a:solidFill>
              </a:rPr>
              <a:t>분석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76649C-7126-DDFE-6B85-1AD821299D61}"/>
              </a:ext>
            </a:extLst>
          </p:cNvPr>
          <p:cNvSpPr txBox="1"/>
          <p:nvPr/>
        </p:nvSpPr>
        <p:spPr>
          <a:xfrm>
            <a:off x="-60777" y="582602"/>
            <a:ext cx="9957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03.</a:t>
            </a:r>
            <a:endParaRPr lang="ko-KR" altLang="en-US" sz="3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BAAD75-B068-84CC-CFE0-5E0E6028B55A}"/>
              </a:ext>
            </a:extLst>
          </p:cNvPr>
          <p:cNvSpPr txBox="1"/>
          <p:nvPr/>
        </p:nvSpPr>
        <p:spPr>
          <a:xfrm>
            <a:off x="935008" y="613380"/>
            <a:ext cx="11099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DAC</a:t>
            </a:r>
            <a:endParaRPr lang="ko-KR" altLang="en-US" sz="3600" dirty="0">
              <a:solidFill>
                <a:srgbClr val="76B4B8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9155EF9-3756-E3D2-C117-E46F71B98D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67706"/>
            <a:ext cx="4206240" cy="368668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7779465-A26C-4266-32E3-A6CA68CF746E}"/>
              </a:ext>
            </a:extLst>
          </p:cNvPr>
          <p:cNvSpPr txBox="1"/>
          <p:nvPr/>
        </p:nvSpPr>
        <p:spPr>
          <a:xfrm>
            <a:off x="7898676" y="3429000"/>
            <a:ext cx="456688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AutoNum type="arabicPeriod"/>
            </a:pPr>
            <a:endParaRPr lang="en-US" altLang="ko-KR" i="1" dirty="0">
              <a:latin typeface="Cambria Math" panose="02040503050406030204" pitchFamily="18" charset="0"/>
              <a:ea typeface="나눔스퀘어" panose="020B0600000101010101" pitchFamily="50" charset="-127"/>
            </a:endParaRPr>
          </a:p>
          <a:p>
            <a:pPr algn="l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1.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디코더에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진수 입력 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/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2.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디코딩된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결과에 의한 스위치만 닫음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3.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증폭률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버퍼를 통해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아날로그값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출력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D0EB35C-E1A0-BD6B-000E-BFC4831EC7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5643" y="2740811"/>
            <a:ext cx="3398563" cy="3686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1879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1855771-267A-3CE5-FDCD-1151B0617461}"/>
              </a:ext>
            </a:extLst>
          </p:cNvPr>
          <p:cNvSpPr txBox="1"/>
          <p:nvPr/>
        </p:nvSpPr>
        <p:spPr>
          <a:xfrm>
            <a:off x="948403" y="1401117"/>
            <a:ext cx="2352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R2R</a:t>
            </a:r>
            <a:r>
              <a:rPr lang="ko-KR" altLang="en-US" dirty="0">
                <a:solidFill>
                  <a:srgbClr val="FF0000"/>
                </a:solidFill>
              </a:rPr>
              <a:t>형 </a:t>
            </a:r>
            <a:r>
              <a:rPr lang="en-US" altLang="ko-KR" dirty="0">
                <a:solidFill>
                  <a:srgbClr val="FF0000"/>
                </a:solidFill>
              </a:rPr>
              <a:t>DAC </a:t>
            </a:r>
            <a:r>
              <a:rPr lang="ko-KR" altLang="en-US" dirty="0">
                <a:solidFill>
                  <a:srgbClr val="FF0000"/>
                </a:solidFill>
              </a:rPr>
              <a:t>분석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02C991-123F-A216-FF87-0972E676ABC8}"/>
              </a:ext>
            </a:extLst>
          </p:cNvPr>
          <p:cNvSpPr txBox="1"/>
          <p:nvPr/>
        </p:nvSpPr>
        <p:spPr>
          <a:xfrm>
            <a:off x="-60777" y="582602"/>
            <a:ext cx="9957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03.</a:t>
            </a:r>
            <a:endParaRPr lang="ko-KR" altLang="en-US" sz="3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9BE822-3B08-974E-5117-97B8D09FEC55}"/>
              </a:ext>
            </a:extLst>
          </p:cNvPr>
          <p:cNvSpPr txBox="1"/>
          <p:nvPr/>
        </p:nvSpPr>
        <p:spPr>
          <a:xfrm>
            <a:off x="935008" y="613380"/>
            <a:ext cx="11099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DAC</a:t>
            </a:r>
            <a:endParaRPr lang="ko-KR" altLang="en-US" sz="3600" dirty="0">
              <a:solidFill>
                <a:srgbClr val="76B4B8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1026" name="Picture 2" descr="이미지-8-튜토리얼-R2R-DAC">
            <a:extLst>
              <a:ext uri="{FF2B5EF4-FFF2-40B4-BE49-F238E27FC236}">
                <a16:creationId xmlns:a16="http://schemas.microsoft.com/office/drawing/2014/main" id="{1A3B0C2C-E0AF-91DB-8849-9DD7DCAD61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960" y="3335383"/>
            <a:ext cx="5294070" cy="3292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5595FED-1B3E-5936-45A8-624120A815A5}"/>
              </a:ext>
            </a:extLst>
          </p:cNvPr>
          <p:cNvSpPr txBox="1"/>
          <p:nvPr/>
        </p:nvSpPr>
        <p:spPr>
          <a:xfrm>
            <a:off x="261848" y="2404991"/>
            <a:ext cx="607739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AutoNum type="arabicPeriod"/>
            </a:pPr>
            <a:endParaRPr lang="en-US" altLang="ko-KR" i="1" dirty="0">
              <a:latin typeface="Cambria Math" panose="02040503050406030204" pitchFamily="18" charset="0"/>
              <a:ea typeface="나눔스퀘어" panose="020B0600000101010101" pitchFamily="50" charset="-127"/>
            </a:endParaRPr>
          </a:p>
          <a:p>
            <a:pPr algn="l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1.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테브난의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정리를 통해 각 비트의 전압에 의한 가중치를 계산 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/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2.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해당 비트를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로 설정하면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5V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인가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3.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최종적으로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다음과같은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전압값이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출력됨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96A9736-DAEA-6DA5-E0BD-D97046A0A2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8811" y="140607"/>
            <a:ext cx="3762103" cy="308831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BE4FE5C-EBE7-7388-EB5F-BD984E6A9E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738" y="4557879"/>
            <a:ext cx="4943761" cy="1223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4983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DF2FD2B-CF50-8B53-4021-0B31013294DA}"/>
              </a:ext>
            </a:extLst>
          </p:cNvPr>
          <p:cNvSpPr txBox="1"/>
          <p:nvPr/>
        </p:nvSpPr>
        <p:spPr>
          <a:xfrm>
            <a:off x="948403" y="1401117"/>
            <a:ext cx="2352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STM32</a:t>
            </a:r>
            <a:r>
              <a:rPr lang="ko-KR" altLang="en-US" dirty="0">
                <a:solidFill>
                  <a:srgbClr val="FF0000"/>
                </a:solidFill>
              </a:rPr>
              <a:t>의 </a:t>
            </a:r>
            <a:r>
              <a:rPr lang="en-US" altLang="ko-KR" dirty="0">
                <a:solidFill>
                  <a:srgbClr val="FF0000"/>
                </a:solidFill>
              </a:rPr>
              <a:t>DAC </a:t>
            </a:r>
            <a:r>
              <a:rPr lang="ko-KR" altLang="en-US" dirty="0">
                <a:solidFill>
                  <a:srgbClr val="FF0000"/>
                </a:solidFill>
              </a:rPr>
              <a:t>소개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BA3A12F-0C08-A82B-8EFD-123E2507809B}"/>
              </a:ext>
            </a:extLst>
          </p:cNvPr>
          <p:cNvSpPr txBox="1"/>
          <p:nvPr/>
        </p:nvSpPr>
        <p:spPr>
          <a:xfrm>
            <a:off x="-60777" y="582602"/>
            <a:ext cx="9957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03.</a:t>
            </a:r>
            <a:endParaRPr lang="ko-KR" altLang="en-US" sz="3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88CBC6-F4AB-2275-BB53-79DB97DA42ED}"/>
              </a:ext>
            </a:extLst>
          </p:cNvPr>
          <p:cNvSpPr txBox="1"/>
          <p:nvPr/>
        </p:nvSpPr>
        <p:spPr>
          <a:xfrm>
            <a:off x="935008" y="613380"/>
            <a:ext cx="11099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DAC</a:t>
            </a:r>
            <a:endParaRPr lang="ko-KR" altLang="en-US" sz="3600" dirty="0">
              <a:solidFill>
                <a:srgbClr val="76B4B8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EFA0BEE-4CD6-3FE4-771D-D88EFCA7DD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908" y="2299742"/>
            <a:ext cx="7602011" cy="278781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3539594B-7A8D-32B9-184B-4E6FE7E5B31D}"/>
                  </a:ext>
                </a:extLst>
              </p14:cNvPr>
              <p14:cNvContentPartPr/>
              <p14:nvPr/>
            </p14:nvContentPartPr>
            <p14:xfrm>
              <a:off x="2142309" y="3099737"/>
              <a:ext cx="1584720" cy="19440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3539594B-7A8D-32B9-184B-4E6FE7E5B31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88309" y="2991737"/>
                <a:ext cx="1692360" cy="23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잉크 7">
                <a:extLst>
                  <a:ext uri="{FF2B5EF4-FFF2-40B4-BE49-F238E27FC236}">
                    <a16:creationId xmlns:a16="http://schemas.microsoft.com/office/drawing/2014/main" id="{B425FEA8-E532-4374-762C-12E5C99E8E1C}"/>
                  </a:ext>
                </a:extLst>
              </p14:cNvPr>
              <p14:cNvContentPartPr/>
              <p14:nvPr/>
            </p14:nvContentPartPr>
            <p14:xfrm>
              <a:off x="2751789" y="3396017"/>
              <a:ext cx="1139760" cy="9000"/>
            </p14:xfrm>
          </p:contentPart>
        </mc:Choice>
        <mc:Fallback xmlns="">
          <p:pic>
            <p:nvPicPr>
              <p:cNvPr id="8" name="잉크 7">
                <a:extLst>
                  <a:ext uri="{FF2B5EF4-FFF2-40B4-BE49-F238E27FC236}">
                    <a16:creationId xmlns:a16="http://schemas.microsoft.com/office/drawing/2014/main" id="{B425FEA8-E532-4374-762C-12E5C99E8E1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697789" y="3288377"/>
                <a:ext cx="1247400" cy="22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잉크 8">
                <a:extLst>
                  <a:ext uri="{FF2B5EF4-FFF2-40B4-BE49-F238E27FC236}">
                    <a16:creationId xmlns:a16="http://schemas.microsoft.com/office/drawing/2014/main" id="{61FF99C9-AC72-1FBF-865B-63E9784F188E}"/>
                  </a:ext>
                </a:extLst>
              </p14:cNvPr>
              <p14:cNvContentPartPr/>
              <p14:nvPr/>
            </p14:nvContentPartPr>
            <p14:xfrm>
              <a:off x="5695149" y="3648017"/>
              <a:ext cx="1962000" cy="58680"/>
            </p14:xfrm>
          </p:contentPart>
        </mc:Choice>
        <mc:Fallback xmlns="">
          <p:pic>
            <p:nvPicPr>
              <p:cNvPr id="9" name="잉크 8">
                <a:extLst>
                  <a:ext uri="{FF2B5EF4-FFF2-40B4-BE49-F238E27FC236}">
                    <a16:creationId xmlns:a16="http://schemas.microsoft.com/office/drawing/2014/main" id="{61FF99C9-AC72-1FBF-865B-63E9784F188E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641509" y="3540377"/>
                <a:ext cx="2069640" cy="27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0" name="잉크 9">
                <a:extLst>
                  <a:ext uri="{FF2B5EF4-FFF2-40B4-BE49-F238E27FC236}">
                    <a16:creationId xmlns:a16="http://schemas.microsoft.com/office/drawing/2014/main" id="{584CB4CC-A4D7-48F7-2C6D-11B1B46CA3B0}"/>
                  </a:ext>
                </a:extLst>
              </p14:cNvPr>
              <p14:cNvContentPartPr/>
              <p14:nvPr/>
            </p14:nvContentPartPr>
            <p14:xfrm>
              <a:off x="4763469" y="4467377"/>
              <a:ext cx="3324600" cy="360"/>
            </p14:xfrm>
          </p:contentPart>
        </mc:Choice>
        <mc:Fallback xmlns="">
          <p:pic>
            <p:nvPicPr>
              <p:cNvPr id="10" name="잉크 9">
                <a:extLst>
                  <a:ext uri="{FF2B5EF4-FFF2-40B4-BE49-F238E27FC236}">
                    <a16:creationId xmlns:a16="http://schemas.microsoft.com/office/drawing/2014/main" id="{584CB4CC-A4D7-48F7-2C6D-11B1B46CA3B0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709829" y="4359377"/>
                <a:ext cx="343224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1" name="잉크 10">
                <a:extLst>
                  <a:ext uri="{FF2B5EF4-FFF2-40B4-BE49-F238E27FC236}">
                    <a16:creationId xmlns:a16="http://schemas.microsoft.com/office/drawing/2014/main" id="{F9859861-AAF8-AF5B-2FDA-BDB820D8AC9B}"/>
                  </a:ext>
                </a:extLst>
              </p14:cNvPr>
              <p14:cNvContentPartPr/>
              <p14:nvPr/>
            </p14:nvContentPartPr>
            <p14:xfrm>
              <a:off x="1846029" y="4772297"/>
              <a:ext cx="626400" cy="360"/>
            </p14:xfrm>
          </p:contentPart>
        </mc:Choice>
        <mc:Fallback xmlns="">
          <p:pic>
            <p:nvPicPr>
              <p:cNvPr id="11" name="잉크 10">
                <a:extLst>
                  <a:ext uri="{FF2B5EF4-FFF2-40B4-BE49-F238E27FC236}">
                    <a16:creationId xmlns:a16="http://schemas.microsoft.com/office/drawing/2014/main" id="{F9859861-AAF8-AF5B-2FDA-BDB820D8AC9B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792029" y="4664297"/>
                <a:ext cx="734040" cy="21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612377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D1A44E0-FF13-64CA-6306-985C2E8EEC1A}"/>
              </a:ext>
            </a:extLst>
          </p:cNvPr>
          <p:cNvSpPr txBox="1"/>
          <p:nvPr/>
        </p:nvSpPr>
        <p:spPr>
          <a:xfrm>
            <a:off x="948403" y="1401117"/>
            <a:ext cx="2352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STM32</a:t>
            </a:r>
            <a:r>
              <a:rPr lang="ko-KR" altLang="en-US" dirty="0">
                <a:solidFill>
                  <a:srgbClr val="FF0000"/>
                </a:solidFill>
              </a:rPr>
              <a:t>의 </a:t>
            </a:r>
            <a:r>
              <a:rPr lang="en-US" altLang="ko-KR" dirty="0">
                <a:solidFill>
                  <a:srgbClr val="FF0000"/>
                </a:solidFill>
              </a:rPr>
              <a:t>DAC </a:t>
            </a:r>
            <a:r>
              <a:rPr lang="ko-KR" altLang="en-US" dirty="0">
                <a:solidFill>
                  <a:srgbClr val="FF0000"/>
                </a:solidFill>
              </a:rPr>
              <a:t>특징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EE2992-688D-F4EE-13FB-3104E36FE93A}"/>
              </a:ext>
            </a:extLst>
          </p:cNvPr>
          <p:cNvSpPr txBox="1"/>
          <p:nvPr/>
        </p:nvSpPr>
        <p:spPr>
          <a:xfrm>
            <a:off x="-60777" y="582602"/>
            <a:ext cx="9957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03.</a:t>
            </a:r>
            <a:endParaRPr lang="ko-KR" altLang="en-US" sz="3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F0572E-A711-649C-D4BC-712DE6240D77}"/>
              </a:ext>
            </a:extLst>
          </p:cNvPr>
          <p:cNvSpPr txBox="1"/>
          <p:nvPr/>
        </p:nvSpPr>
        <p:spPr>
          <a:xfrm>
            <a:off x="935008" y="613380"/>
            <a:ext cx="11099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DAC</a:t>
            </a:r>
            <a:endParaRPr lang="ko-KR" altLang="en-US" sz="3600" dirty="0">
              <a:solidFill>
                <a:srgbClr val="76B4B8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F8149E3-7393-CE16-F22D-1E6EC860CB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115" y="2286717"/>
            <a:ext cx="6242359" cy="338184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66EEE26F-6732-E414-E41C-1DD149F81348}"/>
                  </a:ext>
                </a:extLst>
              </p14:cNvPr>
              <p14:cNvContentPartPr/>
              <p14:nvPr/>
            </p14:nvContentPartPr>
            <p14:xfrm>
              <a:off x="1724349" y="2847377"/>
              <a:ext cx="1218960" cy="18360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66EEE26F-6732-E414-E41C-1DD149F8134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70349" y="2739377"/>
                <a:ext cx="1326600" cy="23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잉크 7">
                <a:extLst>
                  <a:ext uri="{FF2B5EF4-FFF2-40B4-BE49-F238E27FC236}">
                    <a16:creationId xmlns:a16="http://schemas.microsoft.com/office/drawing/2014/main" id="{7A01C945-D599-EDB3-60E9-B966C886344A}"/>
                  </a:ext>
                </a:extLst>
              </p14:cNvPr>
              <p14:cNvContentPartPr/>
              <p14:nvPr/>
            </p14:nvContentPartPr>
            <p14:xfrm>
              <a:off x="1724349" y="3117017"/>
              <a:ext cx="1575720" cy="19440"/>
            </p14:xfrm>
          </p:contentPart>
        </mc:Choice>
        <mc:Fallback xmlns="">
          <p:pic>
            <p:nvPicPr>
              <p:cNvPr id="8" name="잉크 7">
                <a:extLst>
                  <a:ext uri="{FF2B5EF4-FFF2-40B4-BE49-F238E27FC236}">
                    <a16:creationId xmlns:a16="http://schemas.microsoft.com/office/drawing/2014/main" id="{7A01C945-D599-EDB3-60E9-B966C886344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670349" y="3009017"/>
                <a:ext cx="1683360" cy="23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0" name="잉크 9">
                <a:extLst>
                  <a:ext uri="{FF2B5EF4-FFF2-40B4-BE49-F238E27FC236}">
                    <a16:creationId xmlns:a16="http://schemas.microsoft.com/office/drawing/2014/main" id="{876C4517-D787-9962-752B-AF1732064D83}"/>
                  </a:ext>
                </a:extLst>
              </p14:cNvPr>
              <p14:cNvContentPartPr/>
              <p14:nvPr/>
            </p14:nvContentPartPr>
            <p14:xfrm>
              <a:off x="3274149" y="3073097"/>
              <a:ext cx="957600" cy="9720"/>
            </p14:xfrm>
          </p:contentPart>
        </mc:Choice>
        <mc:Fallback xmlns="">
          <p:pic>
            <p:nvPicPr>
              <p:cNvPr id="10" name="잉크 9">
                <a:extLst>
                  <a:ext uri="{FF2B5EF4-FFF2-40B4-BE49-F238E27FC236}">
                    <a16:creationId xmlns:a16="http://schemas.microsoft.com/office/drawing/2014/main" id="{876C4517-D787-9962-752B-AF1732064D83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220149" y="2965457"/>
                <a:ext cx="1065240" cy="22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1" name="잉크 10">
                <a:extLst>
                  <a:ext uri="{FF2B5EF4-FFF2-40B4-BE49-F238E27FC236}">
                    <a16:creationId xmlns:a16="http://schemas.microsoft.com/office/drawing/2014/main" id="{9F98C5F9-2C41-58EA-6D47-10F059557A45}"/>
                  </a:ext>
                </a:extLst>
              </p14:cNvPr>
              <p14:cNvContentPartPr/>
              <p14:nvPr/>
            </p14:nvContentPartPr>
            <p14:xfrm>
              <a:off x="1689429" y="3570617"/>
              <a:ext cx="1462320" cy="360"/>
            </p14:xfrm>
          </p:contentPart>
        </mc:Choice>
        <mc:Fallback xmlns="">
          <p:pic>
            <p:nvPicPr>
              <p:cNvPr id="11" name="잉크 10">
                <a:extLst>
                  <a:ext uri="{FF2B5EF4-FFF2-40B4-BE49-F238E27FC236}">
                    <a16:creationId xmlns:a16="http://schemas.microsoft.com/office/drawing/2014/main" id="{9F98C5F9-2C41-58EA-6D47-10F059557A45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635429" y="3462617"/>
                <a:ext cx="156996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2" name="잉크 11">
                <a:extLst>
                  <a:ext uri="{FF2B5EF4-FFF2-40B4-BE49-F238E27FC236}">
                    <a16:creationId xmlns:a16="http://schemas.microsoft.com/office/drawing/2014/main" id="{0157C112-CA2D-7F98-2CC8-D4B368E79203}"/>
                  </a:ext>
                </a:extLst>
              </p14:cNvPr>
              <p14:cNvContentPartPr/>
              <p14:nvPr/>
            </p14:nvContentPartPr>
            <p14:xfrm>
              <a:off x="1715349" y="4972097"/>
              <a:ext cx="1860480" cy="18720"/>
            </p14:xfrm>
          </p:contentPart>
        </mc:Choice>
        <mc:Fallback xmlns="">
          <p:pic>
            <p:nvPicPr>
              <p:cNvPr id="12" name="잉크 11">
                <a:extLst>
                  <a:ext uri="{FF2B5EF4-FFF2-40B4-BE49-F238E27FC236}">
                    <a16:creationId xmlns:a16="http://schemas.microsoft.com/office/drawing/2014/main" id="{0157C112-CA2D-7F98-2CC8-D4B368E79203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661349" y="4864457"/>
                <a:ext cx="1968120" cy="234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489516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E4BE989-98F9-37DF-C51D-AC49F01AD92F}"/>
              </a:ext>
            </a:extLst>
          </p:cNvPr>
          <p:cNvSpPr txBox="1"/>
          <p:nvPr/>
        </p:nvSpPr>
        <p:spPr>
          <a:xfrm>
            <a:off x="948402" y="1401117"/>
            <a:ext cx="5818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STM32</a:t>
            </a:r>
            <a:r>
              <a:rPr lang="ko-KR" altLang="en-US" dirty="0">
                <a:solidFill>
                  <a:srgbClr val="FF0000"/>
                </a:solidFill>
              </a:rPr>
              <a:t>의 </a:t>
            </a:r>
            <a:r>
              <a:rPr lang="en-US" altLang="ko-KR" dirty="0">
                <a:solidFill>
                  <a:srgbClr val="FF0000"/>
                </a:solidFill>
              </a:rPr>
              <a:t>DAC </a:t>
            </a:r>
            <a:r>
              <a:rPr lang="ko-KR" altLang="en-US" dirty="0">
                <a:solidFill>
                  <a:srgbClr val="FF0000"/>
                </a:solidFill>
              </a:rPr>
              <a:t>블록</a:t>
            </a:r>
            <a:r>
              <a:rPr lang="en-US" altLang="ko-KR" dirty="0">
                <a:solidFill>
                  <a:srgbClr val="FF0000"/>
                </a:solidFill>
              </a:rPr>
              <a:t>,</a:t>
            </a:r>
            <a:r>
              <a:rPr lang="ko-KR" altLang="en-US" dirty="0">
                <a:solidFill>
                  <a:srgbClr val="FF0000"/>
                </a:solidFill>
              </a:rPr>
              <a:t>타이밍 다이어그램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6A2A0B6-88DB-0491-342F-B9DBE7E8B84B}"/>
              </a:ext>
            </a:extLst>
          </p:cNvPr>
          <p:cNvSpPr txBox="1"/>
          <p:nvPr/>
        </p:nvSpPr>
        <p:spPr>
          <a:xfrm>
            <a:off x="-60777" y="582602"/>
            <a:ext cx="9957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03.</a:t>
            </a:r>
            <a:endParaRPr lang="ko-KR" altLang="en-US" sz="3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8E4B38-1843-D6B8-420E-305C6BB8CD76}"/>
              </a:ext>
            </a:extLst>
          </p:cNvPr>
          <p:cNvSpPr txBox="1"/>
          <p:nvPr/>
        </p:nvSpPr>
        <p:spPr>
          <a:xfrm>
            <a:off x="935008" y="613380"/>
            <a:ext cx="11099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DAC</a:t>
            </a:r>
            <a:endParaRPr lang="ko-KR" altLang="en-US" sz="3600" dirty="0">
              <a:solidFill>
                <a:srgbClr val="76B4B8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CC31B16-39C3-9869-E9BF-AD13C94B5F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062" y="1770449"/>
            <a:ext cx="5664841" cy="490352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DB4CC3F-323F-8F63-2BB5-DD6A12E6E2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9903" y="1145748"/>
            <a:ext cx="5523051" cy="191479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414D3E2-7AE8-A466-72C4-F4A588D1A9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4492" y="3315909"/>
            <a:ext cx="5608462" cy="254145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C216FBC-72B8-B1C7-2BF7-B17273D7B0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41045" y="5993948"/>
            <a:ext cx="2835356" cy="54344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3" name="잉크 12">
                <a:extLst>
                  <a:ext uri="{FF2B5EF4-FFF2-40B4-BE49-F238E27FC236}">
                    <a16:creationId xmlns:a16="http://schemas.microsoft.com/office/drawing/2014/main" id="{CCBC5F3C-7007-ACEC-9AF2-C63022ABDAD1}"/>
                  </a:ext>
                </a:extLst>
              </p14:cNvPr>
              <p14:cNvContentPartPr/>
              <p14:nvPr/>
            </p14:nvContentPartPr>
            <p14:xfrm>
              <a:off x="1924149" y="4336697"/>
              <a:ext cx="401040" cy="360"/>
            </p14:xfrm>
          </p:contentPart>
        </mc:Choice>
        <mc:Fallback xmlns="">
          <p:pic>
            <p:nvPicPr>
              <p:cNvPr id="13" name="잉크 12">
                <a:extLst>
                  <a:ext uri="{FF2B5EF4-FFF2-40B4-BE49-F238E27FC236}">
                    <a16:creationId xmlns:a16="http://schemas.microsoft.com/office/drawing/2014/main" id="{CCBC5F3C-7007-ACEC-9AF2-C63022ABDAD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870509" y="4228697"/>
                <a:ext cx="50868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4" name="잉크 13">
                <a:extLst>
                  <a:ext uri="{FF2B5EF4-FFF2-40B4-BE49-F238E27FC236}">
                    <a16:creationId xmlns:a16="http://schemas.microsoft.com/office/drawing/2014/main" id="{652DBAF8-3D04-3551-1683-E9C1B8B760E0}"/>
                  </a:ext>
                </a:extLst>
              </p14:cNvPr>
              <p14:cNvContentPartPr/>
              <p14:nvPr/>
            </p14:nvContentPartPr>
            <p14:xfrm>
              <a:off x="3361269" y="5259377"/>
              <a:ext cx="524520" cy="35280"/>
            </p14:xfrm>
          </p:contentPart>
        </mc:Choice>
        <mc:Fallback xmlns="">
          <p:pic>
            <p:nvPicPr>
              <p:cNvPr id="14" name="잉크 13">
                <a:extLst>
                  <a:ext uri="{FF2B5EF4-FFF2-40B4-BE49-F238E27FC236}">
                    <a16:creationId xmlns:a16="http://schemas.microsoft.com/office/drawing/2014/main" id="{652DBAF8-3D04-3551-1683-E9C1B8B760E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307629" y="5151737"/>
                <a:ext cx="632160" cy="25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5" name="잉크 14">
                <a:extLst>
                  <a:ext uri="{FF2B5EF4-FFF2-40B4-BE49-F238E27FC236}">
                    <a16:creationId xmlns:a16="http://schemas.microsoft.com/office/drawing/2014/main" id="{E8B02CAB-6E5D-4721-1FBB-5853BE3A380C}"/>
                  </a:ext>
                </a:extLst>
              </p14:cNvPr>
              <p14:cNvContentPartPr/>
              <p14:nvPr/>
            </p14:nvContentPartPr>
            <p14:xfrm>
              <a:off x="3169749" y="4476017"/>
              <a:ext cx="312840" cy="360"/>
            </p14:xfrm>
          </p:contentPart>
        </mc:Choice>
        <mc:Fallback xmlns="">
          <p:pic>
            <p:nvPicPr>
              <p:cNvPr id="15" name="잉크 14">
                <a:extLst>
                  <a:ext uri="{FF2B5EF4-FFF2-40B4-BE49-F238E27FC236}">
                    <a16:creationId xmlns:a16="http://schemas.microsoft.com/office/drawing/2014/main" id="{E8B02CAB-6E5D-4721-1FBB-5853BE3A380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116109" y="4368017"/>
                <a:ext cx="42048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6" name="잉크 15">
                <a:extLst>
                  <a:ext uri="{FF2B5EF4-FFF2-40B4-BE49-F238E27FC236}">
                    <a16:creationId xmlns:a16="http://schemas.microsoft.com/office/drawing/2014/main" id="{552E2A1B-41EB-E40C-24CE-F48434B9CF56}"/>
                  </a:ext>
                </a:extLst>
              </p14:cNvPr>
              <p14:cNvContentPartPr/>
              <p14:nvPr/>
            </p14:nvContentPartPr>
            <p14:xfrm>
              <a:off x="5651949" y="5981897"/>
              <a:ext cx="660960" cy="18720"/>
            </p14:xfrm>
          </p:contentPart>
        </mc:Choice>
        <mc:Fallback xmlns="">
          <p:pic>
            <p:nvPicPr>
              <p:cNvPr id="16" name="잉크 15">
                <a:extLst>
                  <a:ext uri="{FF2B5EF4-FFF2-40B4-BE49-F238E27FC236}">
                    <a16:creationId xmlns:a16="http://schemas.microsoft.com/office/drawing/2014/main" id="{552E2A1B-41EB-E40C-24CE-F48434B9CF56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597949" y="5873897"/>
                <a:ext cx="768600" cy="23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7" name="잉크 16">
                <a:extLst>
                  <a:ext uri="{FF2B5EF4-FFF2-40B4-BE49-F238E27FC236}">
                    <a16:creationId xmlns:a16="http://schemas.microsoft.com/office/drawing/2014/main" id="{6903D560-C97B-9958-EE2B-8BC6E5BDF627}"/>
                  </a:ext>
                </a:extLst>
              </p14:cNvPr>
              <p14:cNvContentPartPr/>
              <p14:nvPr/>
            </p14:nvContentPartPr>
            <p14:xfrm>
              <a:off x="3143829" y="6052097"/>
              <a:ext cx="835560" cy="360"/>
            </p14:xfrm>
          </p:contentPart>
        </mc:Choice>
        <mc:Fallback xmlns="">
          <p:pic>
            <p:nvPicPr>
              <p:cNvPr id="17" name="잉크 16">
                <a:extLst>
                  <a:ext uri="{FF2B5EF4-FFF2-40B4-BE49-F238E27FC236}">
                    <a16:creationId xmlns:a16="http://schemas.microsoft.com/office/drawing/2014/main" id="{6903D560-C97B-9958-EE2B-8BC6E5BDF627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089829" y="5944457"/>
                <a:ext cx="9432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8" name="잉크 17">
                <a:extLst>
                  <a:ext uri="{FF2B5EF4-FFF2-40B4-BE49-F238E27FC236}">
                    <a16:creationId xmlns:a16="http://schemas.microsoft.com/office/drawing/2014/main" id="{5B89A927-60D2-B5EB-12DB-0D2A56ABA18B}"/>
                  </a:ext>
                </a:extLst>
              </p14:cNvPr>
              <p14:cNvContentPartPr/>
              <p14:nvPr/>
            </p14:nvContentPartPr>
            <p14:xfrm>
              <a:off x="1010109" y="5851577"/>
              <a:ext cx="275760" cy="9360"/>
            </p14:xfrm>
          </p:contentPart>
        </mc:Choice>
        <mc:Fallback xmlns="">
          <p:pic>
            <p:nvPicPr>
              <p:cNvPr id="18" name="잉크 17">
                <a:extLst>
                  <a:ext uri="{FF2B5EF4-FFF2-40B4-BE49-F238E27FC236}">
                    <a16:creationId xmlns:a16="http://schemas.microsoft.com/office/drawing/2014/main" id="{5B89A927-60D2-B5EB-12DB-0D2A56ABA18B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956109" y="5743937"/>
                <a:ext cx="383400" cy="22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9" name="잉크 18">
                <a:extLst>
                  <a:ext uri="{FF2B5EF4-FFF2-40B4-BE49-F238E27FC236}">
                    <a16:creationId xmlns:a16="http://schemas.microsoft.com/office/drawing/2014/main" id="{C2ECCCC4-1EF7-E04A-9066-9B96AC0E9E67}"/>
                  </a:ext>
                </a:extLst>
              </p14:cNvPr>
              <p14:cNvContentPartPr/>
              <p14:nvPr/>
            </p14:nvContentPartPr>
            <p14:xfrm>
              <a:off x="1018749" y="6069737"/>
              <a:ext cx="273960" cy="360"/>
            </p14:xfrm>
          </p:contentPart>
        </mc:Choice>
        <mc:Fallback xmlns="">
          <p:pic>
            <p:nvPicPr>
              <p:cNvPr id="19" name="잉크 18">
                <a:extLst>
                  <a:ext uri="{FF2B5EF4-FFF2-40B4-BE49-F238E27FC236}">
                    <a16:creationId xmlns:a16="http://schemas.microsoft.com/office/drawing/2014/main" id="{C2ECCCC4-1EF7-E04A-9066-9B96AC0E9E67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965109" y="5961737"/>
                <a:ext cx="3816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0" name="잉크 19">
                <a:extLst>
                  <a:ext uri="{FF2B5EF4-FFF2-40B4-BE49-F238E27FC236}">
                    <a16:creationId xmlns:a16="http://schemas.microsoft.com/office/drawing/2014/main" id="{473770D3-E6FC-E0D3-CAC7-8C8008D443C6}"/>
                  </a:ext>
                </a:extLst>
              </p14:cNvPr>
              <p14:cNvContentPartPr/>
              <p14:nvPr/>
            </p14:nvContentPartPr>
            <p14:xfrm>
              <a:off x="948909" y="6217697"/>
              <a:ext cx="310680" cy="360"/>
            </p14:xfrm>
          </p:contentPart>
        </mc:Choice>
        <mc:Fallback xmlns="">
          <p:pic>
            <p:nvPicPr>
              <p:cNvPr id="20" name="잉크 19">
                <a:extLst>
                  <a:ext uri="{FF2B5EF4-FFF2-40B4-BE49-F238E27FC236}">
                    <a16:creationId xmlns:a16="http://schemas.microsoft.com/office/drawing/2014/main" id="{473770D3-E6FC-E0D3-CAC7-8C8008D443C6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895269" y="6110057"/>
                <a:ext cx="41832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30" name="잉크 29">
                <a:extLst>
                  <a:ext uri="{FF2B5EF4-FFF2-40B4-BE49-F238E27FC236}">
                    <a16:creationId xmlns:a16="http://schemas.microsoft.com/office/drawing/2014/main" id="{32614408-A074-0DB7-1109-4B989B42BFC4}"/>
                  </a:ext>
                </a:extLst>
              </p14:cNvPr>
              <p14:cNvContentPartPr/>
              <p14:nvPr/>
            </p14:nvContentPartPr>
            <p14:xfrm>
              <a:off x="10171389" y="3439937"/>
              <a:ext cx="1192680" cy="360"/>
            </p14:xfrm>
          </p:contentPart>
        </mc:Choice>
        <mc:Fallback xmlns="">
          <p:pic>
            <p:nvPicPr>
              <p:cNvPr id="30" name="잉크 29">
                <a:extLst>
                  <a:ext uri="{FF2B5EF4-FFF2-40B4-BE49-F238E27FC236}">
                    <a16:creationId xmlns:a16="http://schemas.microsoft.com/office/drawing/2014/main" id="{32614408-A074-0DB7-1109-4B989B42BFC4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0117389" y="3331937"/>
                <a:ext cx="130032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31" name="잉크 30">
                <a:extLst>
                  <a:ext uri="{FF2B5EF4-FFF2-40B4-BE49-F238E27FC236}">
                    <a16:creationId xmlns:a16="http://schemas.microsoft.com/office/drawing/2014/main" id="{A759C73D-E453-9ED2-0FBD-7FBAF9D56FB8}"/>
                  </a:ext>
                </a:extLst>
              </p14:cNvPr>
              <p14:cNvContentPartPr/>
              <p14:nvPr/>
            </p14:nvContentPartPr>
            <p14:xfrm>
              <a:off x="6470589" y="3605177"/>
              <a:ext cx="2402280" cy="45000"/>
            </p14:xfrm>
          </p:contentPart>
        </mc:Choice>
        <mc:Fallback xmlns="">
          <p:pic>
            <p:nvPicPr>
              <p:cNvPr id="31" name="잉크 30">
                <a:extLst>
                  <a:ext uri="{FF2B5EF4-FFF2-40B4-BE49-F238E27FC236}">
                    <a16:creationId xmlns:a16="http://schemas.microsoft.com/office/drawing/2014/main" id="{A759C73D-E453-9ED2-0FBD-7FBAF9D56FB8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6416589" y="3497177"/>
                <a:ext cx="2509920" cy="26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32" name="잉크 31">
                <a:extLst>
                  <a:ext uri="{FF2B5EF4-FFF2-40B4-BE49-F238E27FC236}">
                    <a16:creationId xmlns:a16="http://schemas.microsoft.com/office/drawing/2014/main" id="{CEC05464-AB79-953D-9EA2-D8E19D2CCD89}"/>
                  </a:ext>
                </a:extLst>
              </p14:cNvPr>
              <p14:cNvContentPartPr/>
              <p14:nvPr/>
            </p14:nvContentPartPr>
            <p14:xfrm>
              <a:off x="10057989" y="3648737"/>
              <a:ext cx="1132200" cy="9720"/>
            </p14:xfrm>
          </p:contentPart>
        </mc:Choice>
        <mc:Fallback xmlns="">
          <p:pic>
            <p:nvPicPr>
              <p:cNvPr id="32" name="잉크 31">
                <a:extLst>
                  <a:ext uri="{FF2B5EF4-FFF2-40B4-BE49-F238E27FC236}">
                    <a16:creationId xmlns:a16="http://schemas.microsoft.com/office/drawing/2014/main" id="{CEC05464-AB79-953D-9EA2-D8E19D2CCD89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0004349" y="3541097"/>
                <a:ext cx="1239840" cy="22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33" name="잉크 32">
                <a:extLst>
                  <a:ext uri="{FF2B5EF4-FFF2-40B4-BE49-F238E27FC236}">
                    <a16:creationId xmlns:a16="http://schemas.microsoft.com/office/drawing/2014/main" id="{4CD6AC16-151B-E7C5-6256-BAF0F506360E}"/>
                  </a:ext>
                </a:extLst>
              </p14:cNvPr>
              <p14:cNvContentPartPr/>
              <p14:nvPr/>
            </p14:nvContentPartPr>
            <p14:xfrm>
              <a:off x="6496509" y="3794177"/>
              <a:ext cx="1029600" cy="20520"/>
            </p14:xfrm>
          </p:contentPart>
        </mc:Choice>
        <mc:Fallback xmlns="">
          <p:pic>
            <p:nvPicPr>
              <p:cNvPr id="33" name="잉크 32">
                <a:extLst>
                  <a:ext uri="{FF2B5EF4-FFF2-40B4-BE49-F238E27FC236}">
                    <a16:creationId xmlns:a16="http://schemas.microsoft.com/office/drawing/2014/main" id="{4CD6AC16-151B-E7C5-6256-BAF0F506360E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6442509" y="3686537"/>
                <a:ext cx="1137240" cy="23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34" name="잉크 33">
                <a:extLst>
                  <a:ext uri="{FF2B5EF4-FFF2-40B4-BE49-F238E27FC236}">
                    <a16:creationId xmlns:a16="http://schemas.microsoft.com/office/drawing/2014/main" id="{5D7D234A-14DE-ECB0-D632-1BDB9C8FEA78}"/>
                  </a:ext>
                </a:extLst>
              </p14:cNvPr>
              <p14:cNvContentPartPr/>
              <p14:nvPr/>
            </p14:nvContentPartPr>
            <p14:xfrm>
              <a:off x="8020389" y="6234617"/>
              <a:ext cx="2269800" cy="36720"/>
            </p14:xfrm>
          </p:contentPart>
        </mc:Choice>
        <mc:Fallback xmlns="">
          <p:pic>
            <p:nvPicPr>
              <p:cNvPr id="34" name="잉크 33">
                <a:extLst>
                  <a:ext uri="{FF2B5EF4-FFF2-40B4-BE49-F238E27FC236}">
                    <a16:creationId xmlns:a16="http://schemas.microsoft.com/office/drawing/2014/main" id="{5D7D234A-14DE-ECB0-D632-1BDB9C8FEA78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7966389" y="6126617"/>
                <a:ext cx="2377440" cy="25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5" name="잉크 34">
                <a:extLst>
                  <a:ext uri="{FF2B5EF4-FFF2-40B4-BE49-F238E27FC236}">
                    <a16:creationId xmlns:a16="http://schemas.microsoft.com/office/drawing/2014/main" id="{886532E3-7B84-AE1F-27AD-B6F54E22A5A4}"/>
                  </a:ext>
                </a:extLst>
              </p14:cNvPr>
              <p14:cNvContentPartPr/>
              <p14:nvPr/>
            </p14:nvContentPartPr>
            <p14:xfrm>
              <a:off x="9858189" y="6096017"/>
              <a:ext cx="392040" cy="9360"/>
            </p14:xfrm>
          </p:contentPart>
        </mc:Choice>
        <mc:Fallback xmlns="">
          <p:pic>
            <p:nvPicPr>
              <p:cNvPr id="35" name="잉크 34">
                <a:extLst>
                  <a:ext uri="{FF2B5EF4-FFF2-40B4-BE49-F238E27FC236}">
                    <a16:creationId xmlns:a16="http://schemas.microsoft.com/office/drawing/2014/main" id="{886532E3-7B84-AE1F-27AD-B6F54E22A5A4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9804549" y="5988017"/>
                <a:ext cx="499680" cy="22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6" name="잉크 35">
                <a:extLst>
                  <a:ext uri="{FF2B5EF4-FFF2-40B4-BE49-F238E27FC236}">
                    <a16:creationId xmlns:a16="http://schemas.microsoft.com/office/drawing/2014/main" id="{8950A262-FDD1-5DC6-2E30-0B84D9462BEF}"/>
                  </a:ext>
                </a:extLst>
              </p14:cNvPr>
              <p14:cNvContentPartPr/>
              <p14:nvPr/>
            </p14:nvContentPartPr>
            <p14:xfrm>
              <a:off x="9840549" y="6391937"/>
              <a:ext cx="423720" cy="360"/>
            </p14:xfrm>
          </p:contentPart>
        </mc:Choice>
        <mc:Fallback xmlns="">
          <p:pic>
            <p:nvPicPr>
              <p:cNvPr id="36" name="잉크 35">
                <a:extLst>
                  <a:ext uri="{FF2B5EF4-FFF2-40B4-BE49-F238E27FC236}">
                    <a16:creationId xmlns:a16="http://schemas.microsoft.com/office/drawing/2014/main" id="{8950A262-FDD1-5DC6-2E30-0B84D9462BEF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9786549" y="6283937"/>
                <a:ext cx="531360" cy="21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7338615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87A4165-E868-42B9-749E-F8C4190188D2}"/>
              </a:ext>
            </a:extLst>
          </p:cNvPr>
          <p:cNvSpPr txBox="1"/>
          <p:nvPr/>
        </p:nvSpPr>
        <p:spPr>
          <a:xfrm>
            <a:off x="948403" y="1401117"/>
            <a:ext cx="5426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STM32</a:t>
            </a:r>
            <a:r>
              <a:rPr lang="ko-KR" altLang="en-US" dirty="0">
                <a:solidFill>
                  <a:srgbClr val="FF0000"/>
                </a:solidFill>
              </a:rPr>
              <a:t>의 </a:t>
            </a:r>
            <a:r>
              <a:rPr lang="en-US" altLang="ko-KR" dirty="0">
                <a:solidFill>
                  <a:srgbClr val="FF0000"/>
                </a:solidFill>
              </a:rPr>
              <a:t>DAC Noise generation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7C685F-5BE0-46FC-4E8D-051868205482}"/>
              </a:ext>
            </a:extLst>
          </p:cNvPr>
          <p:cNvSpPr txBox="1"/>
          <p:nvPr/>
        </p:nvSpPr>
        <p:spPr>
          <a:xfrm>
            <a:off x="-60777" y="582602"/>
            <a:ext cx="9957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03.</a:t>
            </a:r>
            <a:endParaRPr lang="ko-KR" altLang="en-US" sz="3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94BD403-D120-AC2B-D18B-6C91C698DB0B}"/>
              </a:ext>
            </a:extLst>
          </p:cNvPr>
          <p:cNvSpPr txBox="1"/>
          <p:nvPr/>
        </p:nvSpPr>
        <p:spPr>
          <a:xfrm>
            <a:off x="935008" y="613380"/>
            <a:ext cx="11099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DAC</a:t>
            </a:r>
            <a:endParaRPr lang="ko-KR" altLang="en-US" sz="3600" dirty="0">
              <a:solidFill>
                <a:srgbClr val="76B4B8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AC78DB9-B1DF-E445-4384-7A264A8AAE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967" y="2027404"/>
            <a:ext cx="5426272" cy="342947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5011D59-D0D4-71F4-E8AC-18F4A9E282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387" y="5456883"/>
            <a:ext cx="5774613" cy="122889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039570C-B383-748E-3F7D-B8D89C53B9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6269" y="1585783"/>
            <a:ext cx="6315106" cy="289299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3" name="잉크 12">
                <a:extLst>
                  <a:ext uri="{FF2B5EF4-FFF2-40B4-BE49-F238E27FC236}">
                    <a16:creationId xmlns:a16="http://schemas.microsoft.com/office/drawing/2014/main" id="{E5548715-27EF-0DE9-702D-5EB563E9B719}"/>
                  </a:ext>
                </a:extLst>
              </p14:cNvPr>
              <p14:cNvContentPartPr/>
              <p14:nvPr/>
            </p14:nvContentPartPr>
            <p14:xfrm>
              <a:off x="4101429" y="5895497"/>
              <a:ext cx="1680480" cy="360"/>
            </p14:xfrm>
          </p:contentPart>
        </mc:Choice>
        <mc:Fallback xmlns="">
          <p:pic>
            <p:nvPicPr>
              <p:cNvPr id="13" name="잉크 12">
                <a:extLst>
                  <a:ext uri="{FF2B5EF4-FFF2-40B4-BE49-F238E27FC236}">
                    <a16:creationId xmlns:a16="http://schemas.microsoft.com/office/drawing/2014/main" id="{E5548715-27EF-0DE9-702D-5EB563E9B71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047789" y="5787857"/>
                <a:ext cx="178812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4" name="잉크 13">
                <a:extLst>
                  <a:ext uri="{FF2B5EF4-FFF2-40B4-BE49-F238E27FC236}">
                    <a16:creationId xmlns:a16="http://schemas.microsoft.com/office/drawing/2014/main" id="{B86CC571-C262-ECB2-7BAE-684BDB5D3684}"/>
                  </a:ext>
                </a:extLst>
              </p14:cNvPr>
              <p14:cNvContentPartPr/>
              <p14:nvPr/>
            </p14:nvContentPartPr>
            <p14:xfrm>
              <a:off x="400269" y="6077297"/>
              <a:ext cx="547920" cy="19080"/>
            </p14:xfrm>
          </p:contentPart>
        </mc:Choice>
        <mc:Fallback xmlns="">
          <p:pic>
            <p:nvPicPr>
              <p:cNvPr id="14" name="잉크 13">
                <a:extLst>
                  <a:ext uri="{FF2B5EF4-FFF2-40B4-BE49-F238E27FC236}">
                    <a16:creationId xmlns:a16="http://schemas.microsoft.com/office/drawing/2014/main" id="{B86CC571-C262-ECB2-7BAE-684BDB5D3684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46629" y="5969297"/>
                <a:ext cx="655560" cy="23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5" name="잉크 14">
                <a:extLst>
                  <a:ext uri="{FF2B5EF4-FFF2-40B4-BE49-F238E27FC236}">
                    <a16:creationId xmlns:a16="http://schemas.microsoft.com/office/drawing/2014/main" id="{0CCA9090-1DF9-AC1A-A232-E87F70197742}"/>
                  </a:ext>
                </a:extLst>
              </p14:cNvPr>
              <p14:cNvContentPartPr/>
              <p14:nvPr/>
            </p14:nvContentPartPr>
            <p14:xfrm>
              <a:off x="2116029" y="6121577"/>
              <a:ext cx="957240" cy="9360"/>
            </p14:xfrm>
          </p:contentPart>
        </mc:Choice>
        <mc:Fallback xmlns="">
          <p:pic>
            <p:nvPicPr>
              <p:cNvPr id="15" name="잉크 14">
                <a:extLst>
                  <a:ext uri="{FF2B5EF4-FFF2-40B4-BE49-F238E27FC236}">
                    <a16:creationId xmlns:a16="http://schemas.microsoft.com/office/drawing/2014/main" id="{0CCA9090-1DF9-AC1A-A232-E87F70197742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062029" y="6013937"/>
                <a:ext cx="1064880" cy="22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6" name="잉크 15">
                <a:extLst>
                  <a:ext uri="{FF2B5EF4-FFF2-40B4-BE49-F238E27FC236}">
                    <a16:creationId xmlns:a16="http://schemas.microsoft.com/office/drawing/2014/main" id="{747C2924-C912-5E84-CDC6-920157CA9D1B}"/>
                  </a:ext>
                </a:extLst>
              </p14:cNvPr>
              <p14:cNvContentPartPr/>
              <p14:nvPr/>
            </p14:nvContentPartPr>
            <p14:xfrm>
              <a:off x="4528029" y="6075137"/>
              <a:ext cx="1128240" cy="38880"/>
            </p14:xfrm>
          </p:contentPart>
        </mc:Choice>
        <mc:Fallback xmlns="">
          <p:pic>
            <p:nvPicPr>
              <p:cNvPr id="16" name="잉크 15">
                <a:extLst>
                  <a:ext uri="{FF2B5EF4-FFF2-40B4-BE49-F238E27FC236}">
                    <a16:creationId xmlns:a16="http://schemas.microsoft.com/office/drawing/2014/main" id="{747C2924-C912-5E84-CDC6-920157CA9D1B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474389" y="5967137"/>
                <a:ext cx="1235880" cy="25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7" name="잉크 16">
                <a:extLst>
                  <a:ext uri="{FF2B5EF4-FFF2-40B4-BE49-F238E27FC236}">
                    <a16:creationId xmlns:a16="http://schemas.microsoft.com/office/drawing/2014/main" id="{63D52E67-3642-9945-1E66-CFFF5A3B99F9}"/>
                  </a:ext>
                </a:extLst>
              </p14:cNvPr>
              <p14:cNvContentPartPr/>
              <p14:nvPr/>
            </p14:nvContentPartPr>
            <p14:xfrm>
              <a:off x="3004149" y="6252257"/>
              <a:ext cx="2598120" cy="36000"/>
            </p14:xfrm>
          </p:contentPart>
        </mc:Choice>
        <mc:Fallback xmlns="">
          <p:pic>
            <p:nvPicPr>
              <p:cNvPr id="17" name="잉크 16">
                <a:extLst>
                  <a:ext uri="{FF2B5EF4-FFF2-40B4-BE49-F238E27FC236}">
                    <a16:creationId xmlns:a16="http://schemas.microsoft.com/office/drawing/2014/main" id="{63D52E67-3642-9945-1E66-CFFF5A3B99F9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950509" y="6144617"/>
                <a:ext cx="2705760" cy="251640"/>
              </a:xfrm>
              <a:prstGeom prst="rect">
                <a:avLst/>
              </a:prstGeom>
            </p:spPr>
          </p:pic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DCA6C614-4A95-6AD2-17CE-4128F81473CA}"/>
              </a:ext>
            </a:extLst>
          </p:cNvPr>
          <p:cNvSpPr txBox="1"/>
          <p:nvPr/>
        </p:nvSpPr>
        <p:spPr>
          <a:xfrm>
            <a:off x="4037734" y="5503312"/>
            <a:ext cx="15588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>
                <a:solidFill>
                  <a:srgbClr val="FF0000"/>
                </a:solidFill>
              </a:rPr>
              <a:t>난수생성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95592C05-55BC-4127-7E8C-832052413B8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174882" y="4702629"/>
            <a:ext cx="5578236" cy="175966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2" name="잉크 21">
                <a:extLst>
                  <a:ext uri="{FF2B5EF4-FFF2-40B4-BE49-F238E27FC236}">
                    <a16:creationId xmlns:a16="http://schemas.microsoft.com/office/drawing/2014/main" id="{AFA7C8DF-8C06-E1B5-CB99-C8D4A20BAC74}"/>
                  </a:ext>
                </a:extLst>
              </p14:cNvPr>
              <p14:cNvContentPartPr/>
              <p14:nvPr/>
            </p14:nvContentPartPr>
            <p14:xfrm>
              <a:off x="6261429" y="4832777"/>
              <a:ext cx="2542320" cy="61560"/>
            </p14:xfrm>
          </p:contentPart>
        </mc:Choice>
        <mc:Fallback xmlns="">
          <p:pic>
            <p:nvPicPr>
              <p:cNvPr id="22" name="잉크 21">
                <a:extLst>
                  <a:ext uri="{FF2B5EF4-FFF2-40B4-BE49-F238E27FC236}">
                    <a16:creationId xmlns:a16="http://schemas.microsoft.com/office/drawing/2014/main" id="{AFA7C8DF-8C06-E1B5-CB99-C8D4A20BAC74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207429" y="4724777"/>
                <a:ext cx="2649960" cy="27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3" name="잉크 22">
                <a:extLst>
                  <a:ext uri="{FF2B5EF4-FFF2-40B4-BE49-F238E27FC236}">
                    <a16:creationId xmlns:a16="http://schemas.microsoft.com/office/drawing/2014/main" id="{73A17048-3062-E5E2-11C6-3C2A4361C6AD}"/>
                  </a:ext>
                </a:extLst>
              </p14:cNvPr>
              <p14:cNvContentPartPr/>
              <p14:nvPr/>
            </p14:nvContentPartPr>
            <p14:xfrm>
              <a:off x="9352749" y="4806497"/>
              <a:ext cx="1689120" cy="79200"/>
            </p14:xfrm>
          </p:contentPart>
        </mc:Choice>
        <mc:Fallback xmlns="">
          <p:pic>
            <p:nvPicPr>
              <p:cNvPr id="23" name="잉크 22">
                <a:extLst>
                  <a:ext uri="{FF2B5EF4-FFF2-40B4-BE49-F238E27FC236}">
                    <a16:creationId xmlns:a16="http://schemas.microsoft.com/office/drawing/2014/main" id="{73A17048-3062-E5E2-11C6-3C2A4361C6AD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9298749" y="4698857"/>
                <a:ext cx="1796760" cy="29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4" name="잉크 23">
                <a:extLst>
                  <a:ext uri="{FF2B5EF4-FFF2-40B4-BE49-F238E27FC236}">
                    <a16:creationId xmlns:a16="http://schemas.microsoft.com/office/drawing/2014/main" id="{779B8AEC-691B-7918-30C5-AE97E60D78BB}"/>
                  </a:ext>
                </a:extLst>
              </p14:cNvPr>
              <p14:cNvContentPartPr/>
              <p14:nvPr/>
            </p14:nvContentPartPr>
            <p14:xfrm>
              <a:off x="8368869" y="5128337"/>
              <a:ext cx="1993320" cy="18720"/>
            </p14:xfrm>
          </p:contentPart>
        </mc:Choice>
        <mc:Fallback xmlns="">
          <p:pic>
            <p:nvPicPr>
              <p:cNvPr id="24" name="잉크 23">
                <a:extLst>
                  <a:ext uri="{FF2B5EF4-FFF2-40B4-BE49-F238E27FC236}">
                    <a16:creationId xmlns:a16="http://schemas.microsoft.com/office/drawing/2014/main" id="{779B8AEC-691B-7918-30C5-AE97E60D78BB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8315229" y="5020337"/>
                <a:ext cx="2100960" cy="23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5" name="잉크 24">
                <a:extLst>
                  <a:ext uri="{FF2B5EF4-FFF2-40B4-BE49-F238E27FC236}">
                    <a16:creationId xmlns:a16="http://schemas.microsoft.com/office/drawing/2014/main" id="{24EFD594-75C5-EA23-8904-86B18047C54A}"/>
                  </a:ext>
                </a:extLst>
              </p14:cNvPr>
              <p14:cNvContentPartPr/>
              <p14:nvPr/>
            </p14:nvContentPartPr>
            <p14:xfrm>
              <a:off x="6287349" y="5947697"/>
              <a:ext cx="2274120" cy="82080"/>
            </p14:xfrm>
          </p:contentPart>
        </mc:Choice>
        <mc:Fallback xmlns="">
          <p:pic>
            <p:nvPicPr>
              <p:cNvPr id="25" name="잉크 24">
                <a:extLst>
                  <a:ext uri="{FF2B5EF4-FFF2-40B4-BE49-F238E27FC236}">
                    <a16:creationId xmlns:a16="http://schemas.microsoft.com/office/drawing/2014/main" id="{24EFD594-75C5-EA23-8904-86B18047C54A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233709" y="5840057"/>
                <a:ext cx="2381760" cy="29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6" name="잉크 25">
                <a:extLst>
                  <a:ext uri="{FF2B5EF4-FFF2-40B4-BE49-F238E27FC236}">
                    <a16:creationId xmlns:a16="http://schemas.microsoft.com/office/drawing/2014/main" id="{61699B98-B601-DE27-6ABE-11FB100D0D55}"/>
                  </a:ext>
                </a:extLst>
              </p14:cNvPr>
              <p14:cNvContentPartPr/>
              <p14:nvPr/>
            </p14:nvContentPartPr>
            <p14:xfrm>
              <a:off x="8438349" y="6016817"/>
              <a:ext cx="1932840" cy="27000"/>
            </p14:xfrm>
          </p:contentPart>
        </mc:Choice>
        <mc:Fallback xmlns="">
          <p:pic>
            <p:nvPicPr>
              <p:cNvPr id="26" name="잉크 25">
                <a:extLst>
                  <a:ext uri="{FF2B5EF4-FFF2-40B4-BE49-F238E27FC236}">
                    <a16:creationId xmlns:a16="http://schemas.microsoft.com/office/drawing/2014/main" id="{61699B98-B601-DE27-6ABE-11FB100D0D55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8384709" y="5909177"/>
                <a:ext cx="2040480" cy="24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7" name="잉크 26">
                <a:extLst>
                  <a:ext uri="{FF2B5EF4-FFF2-40B4-BE49-F238E27FC236}">
                    <a16:creationId xmlns:a16="http://schemas.microsoft.com/office/drawing/2014/main" id="{C3DB0FC4-46A6-6FF6-EA8B-F91200524854}"/>
                  </a:ext>
                </a:extLst>
              </p14:cNvPr>
              <p14:cNvContentPartPr/>
              <p14:nvPr/>
            </p14:nvContentPartPr>
            <p14:xfrm>
              <a:off x="10937829" y="6052097"/>
              <a:ext cx="530640" cy="360"/>
            </p14:xfrm>
          </p:contentPart>
        </mc:Choice>
        <mc:Fallback xmlns="">
          <p:pic>
            <p:nvPicPr>
              <p:cNvPr id="27" name="잉크 26">
                <a:extLst>
                  <a:ext uri="{FF2B5EF4-FFF2-40B4-BE49-F238E27FC236}">
                    <a16:creationId xmlns:a16="http://schemas.microsoft.com/office/drawing/2014/main" id="{C3DB0FC4-46A6-6FF6-EA8B-F91200524854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0884189" y="5944457"/>
                <a:ext cx="63828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9" name="잉크 28">
                <a:extLst>
                  <a:ext uri="{FF2B5EF4-FFF2-40B4-BE49-F238E27FC236}">
                    <a16:creationId xmlns:a16="http://schemas.microsoft.com/office/drawing/2014/main" id="{5A88624C-F66A-F9A6-064E-492AFE5DE88B}"/>
                  </a:ext>
                </a:extLst>
              </p14:cNvPr>
              <p14:cNvContentPartPr/>
              <p14:nvPr/>
            </p14:nvContentPartPr>
            <p14:xfrm>
              <a:off x="6252429" y="6286097"/>
              <a:ext cx="487080" cy="36720"/>
            </p14:xfrm>
          </p:contentPart>
        </mc:Choice>
        <mc:Fallback xmlns="">
          <p:pic>
            <p:nvPicPr>
              <p:cNvPr id="29" name="잉크 28">
                <a:extLst>
                  <a:ext uri="{FF2B5EF4-FFF2-40B4-BE49-F238E27FC236}">
                    <a16:creationId xmlns:a16="http://schemas.microsoft.com/office/drawing/2014/main" id="{5A88624C-F66A-F9A6-064E-492AFE5DE88B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6198789" y="6178097"/>
                <a:ext cx="594720" cy="25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30" name="잉크 29">
                <a:extLst>
                  <a:ext uri="{FF2B5EF4-FFF2-40B4-BE49-F238E27FC236}">
                    <a16:creationId xmlns:a16="http://schemas.microsoft.com/office/drawing/2014/main" id="{0B4E3EB1-49F7-88AE-7C25-A2C4C54A332A}"/>
                  </a:ext>
                </a:extLst>
              </p14:cNvPr>
              <p14:cNvContentPartPr/>
              <p14:nvPr/>
            </p14:nvContentPartPr>
            <p14:xfrm>
              <a:off x="7454109" y="6292577"/>
              <a:ext cx="534240" cy="30240"/>
            </p14:xfrm>
          </p:contentPart>
        </mc:Choice>
        <mc:Fallback xmlns="">
          <p:pic>
            <p:nvPicPr>
              <p:cNvPr id="30" name="잉크 29">
                <a:extLst>
                  <a:ext uri="{FF2B5EF4-FFF2-40B4-BE49-F238E27FC236}">
                    <a16:creationId xmlns:a16="http://schemas.microsoft.com/office/drawing/2014/main" id="{0B4E3EB1-49F7-88AE-7C25-A2C4C54A332A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400469" y="6184577"/>
                <a:ext cx="641880" cy="24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31" name="잉크 30">
                <a:extLst>
                  <a:ext uri="{FF2B5EF4-FFF2-40B4-BE49-F238E27FC236}">
                    <a16:creationId xmlns:a16="http://schemas.microsoft.com/office/drawing/2014/main" id="{DD51BCAF-8A3D-5B23-A392-9E22B0A55230}"/>
                  </a:ext>
                </a:extLst>
              </p14:cNvPr>
              <p14:cNvContentPartPr/>
              <p14:nvPr/>
            </p14:nvContentPartPr>
            <p14:xfrm>
              <a:off x="8403429" y="6278537"/>
              <a:ext cx="861480" cy="360"/>
            </p14:xfrm>
          </p:contentPart>
        </mc:Choice>
        <mc:Fallback xmlns="">
          <p:pic>
            <p:nvPicPr>
              <p:cNvPr id="31" name="잉크 30">
                <a:extLst>
                  <a:ext uri="{FF2B5EF4-FFF2-40B4-BE49-F238E27FC236}">
                    <a16:creationId xmlns:a16="http://schemas.microsoft.com/office/drawing/2014/main" id="{DD51BCAF-8A3D-5B23-A392-9E22B0A55230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8349789" y="6170897"/>
                <a:ext cx="969120" cy="21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20356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-60777" y="582602"/>
            <a:ext cx="9957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01.</a:t>
            </a:r>
            <a:endParaRPr lang="ko-KR" altLang="en-US" sz="3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935008" y="613380"/>
            <a:ext cx="11255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ADC</a:t>
            </a:r>
            <a:endParaRPr lang="ko-KR" altLang="en-US" sz="3600" dirty="0">
              <a:solidFill>
                <a:srgbClr val="76B4B8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8125119-4CD6-6DCD-9AAF-FED70734AE5B}"/>
              </a:ext>
            </a:extLst>
          </p:cNvPr>
          <p:cNvSpPr txBox="1"/>
          <p:nvPr/>
        </p:nvSpPr>
        <p:spPr>
          <a:xfrm>
            <a:off x="935008" y="1927058"/>
            <a:ext cx="93623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AutoNum type="arabicPeriod"/>
            </a:pPr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SPS(sample per second) </a:t>
            </a:r>
          </a:p>
          <a:p>
            <a:pPr marL="342900" indent="-342900" algn="l">
              <a:buAutoNum type="arabicPeriod"/>
            </a:pPr>
            <a:endParaRPr lang="en-US" altLang="ko-KR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초당 추출하는 데이터의 개수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sampling clock(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클락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주파수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 높을수록 원래 신호를 더 자세히 복원할 수 있음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  Ex)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200KSPS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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200x1000=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초당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20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만개의 데이터를 추출 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F4A63FA-C6CA-C047-CB73-A75FF20C9ECA}"/>
              </a:ext>
            </a:extLst>
          </p:cNvPr>
          <p:cNvSpPr txBox="1"/>
          <p:nvPr/>
        </p:nvSpPr>
        <p:spPr>
          <a:xfrm>
            <a:off x="935006" y="3446779"/>
            <a:ext cx="100897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2.  Resolution(</a:t>
            </a:r>
            <a:r>
              <a:rPr lang="ko-KR" altLang="en-US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분해능</a:t>
            </a:r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 </a:t>
            </a:r>
          </a:p>
          <a:p>
            <a:pPr marL="342900" indent="-342900" algn="l">
              <a:buAutoNum type="arabicPeriod"/>
            </a:pPr>
            <a:endParaRPr lang="en-US" altLang="ko-KR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신호를 얼마나 잘게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쪼갤수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있는지 나타내는 능력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en-US" altLang="ko-KR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n bit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형태로 표현되며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8-bit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일 경우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256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개로 나눈다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Ex)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입력 전압 범위가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0~3V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라고하면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8-bit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일 경우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3/256=11.718mV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간격으로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디지털값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표현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0006E-999C-0B68-823F-F062401AE01E}"/>
              </a:ext>
            </a:extLst>
          </p:cNvPr>
          <p:cNvSpPr txBox="1"/>
          <p:nvPr/>
        </p:nvSpPr>
        <p:spPr>
          <a:xfrm>
            <a:off x="935007" y="5044291"/>
            <a:ext cx="93623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3. Full Scale Range(</a:t>
            </a:r>
            <a:r>
              <a:rPr lang="ko-KR" altLang="en-US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입력 전압 범위</a:t>
            </a:r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 </a:t>
            </a:r>
          </a:p>
          <a:p>
            <a:pPr marL="342900" indent="-342900" algn="l">
              <a:buAutoNum type="arabicPeriod"/>
            </a:pPr>
            <a:endParaRPr lang="en-US" altLang="ko-KR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말그대로 기기를 정상 상태로 사용할 수 있는 최대 전압 입력범위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en-US" altLang="ko-KR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Adc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는 </a:t>
            </a:r>
            <a:r>
              <a:rPr lang="en-US" altLang="ko-KR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vcc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전압 이하의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전압값을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입력으로 받을 수 있다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38B99C-3CC8-8F25-CB10-D777B869696E}"/>
              </a:ext>
            </a:extLst>
          </p:cNvPr>
          <p:cNvSpPr txBox="1"/>
          <p:nvPr/>
        </p:nvSpPr>
        <p:spPr>
          <a:xfrm>
            <a:off x="948403" y="1401117"/>
            <a:ext cx="466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ADC</a:t>
            </a:r>
            <a:r>
              <a:rPr lang="ko-KR" altLang="en-US" dirty="0">
                <a:solidFill>
                  <a:srgbClr val="FF0000"/>
                </a:solidFill>
              </a:rPr>
              <a:t>의 성능</a:t>
            </a:r>
          </a:p>
        </p:txBody>
      </p:sp>
    </p:spTree>
    <p:extLst>
      <p:ext uri="{BB962C8B-B14F-4D97-AF65-F5344CB8AC3E}">
        <p14:creationId xmlns:p14="http://schemas.microsoft.com/office/powerpoint/2010/main" val="34281149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3A0A832-9F26-3898-3D9E-F1F248B752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079" y="2476328"/>
            <a:ext cx="6763201" cy="24577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0E3FC7C-72A1-2710-1B07-D02C45865C1A}"/>
              </a:ext>
            </a:extLst>
          </p:cNvPr>
          <p:cNvSpPr txBox="1"/>
          <p:nvPr/>
        </p:nvSpPr>
        <p:spPr>
          <a:xfrm>
            <a:off x="-60777" y="582602"/>
            <a:ext cx="9957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04.</a:t>
            </a:r>
            <a:endParaRPr lang="ko-KR" altLang="en-US" sz="3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5AB8CFF-2C81-0CDE-19B3-6D024A376BAA}"/>
              </a:ext>
            </a:extLst>
          </p:cNvPr>
          <p:cNvSpPr txBox="1"/>
          <p:nvPr/>
        </p:nvSpPr>
        <p:spPr>
          <a:xfrm>
            <a:off x="935008" y="613380"/>
            <a:ext cx="33990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DAC REGISTER</a:t>
            </a:r>
            <a:endParaRPr lang="ko-KR" altLang="en-US" sz="3600" dirty="0">
              <a:solidFill>
                <a:srgbClr val="76B4B8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CF80BE8-CFD9-210D-22FA-9B63D62B45D4}"/>
              </a:ext>
            </a:extLst>
          </p:cNvPr>
          <p:cNvSpPr txBox="1"/>
          <p:nvPr/>
        </p:nvSpPr>
        <p:spPr>
          <a:xfrm>
            <a:off x="948403" y="1401117"/>
            <a:ext cx="9224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1. DAC control register(DAC_CR) 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94695EC8-B283-D634-340B-07D15F3B63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1895" y="936545"/>
            <a:ext cx="5087060" cy="179103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7FC6BEE-E58A-D5DE-4369-8ACABC524D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1280" y="3192153"/>
            <a:ext cx="4915586" cy="202710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5" name="잉크 14">
                <a:extLst>
                  <a:ext uri="{FF2B5EF4-FFF2-40B4-BE49-F238E27FC236}">
                    <a16:creationId xmlns:a16="http://schemas.microsoft.com/office/drawing/2014/main" id="{F4FB5CA2-63FF-1061-4AF3-F7DF888CAF54}"/>
                  </a:ext>
                </a:extLst>
              </p14:cNvPr>
              <p14:cNvContentPartPr/>
              <p14:nvPr/>
            </p14:nvContentPartPr>
            <p14:xfrm>
              <a:off x="8124840" y="1161615"/>
              <a:ext cx="3075480" cy="39600"/>
            </p14:xfrm>
          </p:contentPart>
        </mc:Choice>
        <mc:Fallback xmlns="">
          <p:pic>
            <p:nvPicPr>
              <p:cNvPr id="15" name="잉크 14">
                <a:extLst>
                  <a:ext uri="{FF2B5EF4-FFF2-40B4-BE49-F238E27FC236}">
                    <a16:creationId xmlns:a16="http://schemas.microsoft.com/office/drawing/2014/main" id="{F4FB5CA2-63FF-1061-4AF3-F7DF888CAF5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088840" y="1089975"/>
                <a:ext cx="3147120" cy="18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6" name="잉크 15">
                <a:extLst>
                  <a:ext uri="{FF2B5EF4-FFF2-40B4-BE49-F238E27FC236}">
                    <a16:creationId xmlns:a16="http://schemas.microsoft.com/office/drawing/2014/main" id="{ACD2606F-EB47-2003-8FF8-6E6DD3814700}"/>
                  </a:ext>
                </a:extLst>
              </p14:cNvPr>
              <p14:cNvContentPartPr/>
              <p14:nvPr/>
            </p14:nvContentPartPr>
            <p14:xfrm>
              <a:off x="7419960" y="1932375"/>
              <a:ext cx="2028240" cy="51840"/>
            </p14:xfrm>
          </p:contentPart>
        </mc:Choice>
        <mc:Fallback xmlns="">
          <p:pic>
            <p:nvPicPr>
              <p:cNvPr id="16" name="잉크 15">
                <a:extLst>
                  <a:ext uri="{FF2B5EF4-FFF2-40B4-BE49-F238E27FC236}">
                    <a16:creationId xmlns:a16="http://schemas.microsoft.com/office/drawing/2014/main" id="{ACD2606F-EB47-2003-8FF8-6E6DD381470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383960" y="1860375"/>
                <a:ext cx="2099880" cy="19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7" name="잉크 16">
                <a:extLst>
                  <a:ext uri="{FF2B5EF4-FFF2-40B4-BE49-F238E27FC236}">
                    <a16:creationId xmlns:a16="http://schemas.microsoft.com/office/drawing/2014/main" id="{9930B52F-ACA0-D14E-29F6-E758FE66A270}"/>
                  </a:ext>
                </a:extLst>
              </p14:cNvPr>
              <p14:cNvContentPartPr/>
              <p14:nvPr/>
            </p14:nvContentPartPr>
            <p14:xfrm>
              <a:off x="7419960" y="2190495"/>
              <a:ext cx="2180160" cy="19440"/>
            </p14:xfrm>
          </p:contentPart>
        </mc:Choice>
        <mc:Fallback xmlns="">
          <p:pic>
            <p:nvPicPr>
              <p:cNvPr id="17" name="잉크 16">
                <a:extLst>
                  <a:ext uri="{FF2B5EF4-FFF2-40B4-BE49-F238E27FC236}">
                    <a16:creationId xmlns:a16="http://schemas.microsoft.com/office/drawing/2014/main" id="{9930B52F-ACA0-D14E-29F6-E758FE66A270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383960" y="2118855"/>
                <a:ext cx="225180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8" name="잉크 17">
                <a:extLst>
                  <a:ext uri="{FF2B5EF4-FFF2-40B4-BE49-F238E27FC236}">
                    <a16:creationId xmlns:a16="http://schemas.microsoft.com/office/drawing/2014/main" id="{5DB51822-0520-2E55-71FF-798F27808C8F}"/>
                  </a:ext>
                </a:extLst>
              </p14:cNvPr>
              <p14:cNvContentPartPr/>
              <p14:nvPr/>
            </p14:nvContentPartPr>
            <p14:xfrm>
              <a:off x="8658000" y="3390735"/>
              <a:ext cx="3030840" cy="360"/>
            </p14:xfrm>
          </p:contentPart>
        </mc:Choice>
        <mc:Fallback xmlns="">
          <p:pic>
            <p:nvPicPr>
              <p:cNvPr id="18" name="잉크 17">
                <a:extLst>
                  <a:ext uri="{FF2B5EF4-FFF2-40B4-BE49-F238E27FC236}">
                    <a16:creationId xmlns:a16="http://schemas.microsoft.com/office/drawing/2014/main" id="{5DB51822-0520-2E55-71FF-798F27808C8F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622000" y="3319095"/>
                <a:ext cx="310248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9" name="잉크 18">
                <a:extLst>
                  <a:ext uri="{FF2B5EF4-FFF2-40B4-BE49-F238E27FC236}">
                    <a16:creationId xmlns:a16="http://schemas.microsoft.com/office/drawing/2014/main" id="{9CB1E117-DA93-D8F8-2573-25B78F176AA3}"/>
                  </a:ext>
                </a:extLst>
              </p14:cNvPr>
              <p14:cNvContentPartPr/>
              <p14:nvPr/>
            </p14:nvContentPartPr>
            <p14:xfrm>
              <a:off x="7905600" y="4314495"/>
              <a:ext cx="2028960" cy="10080"/>
            </p14:xfrm>
          </p:contentPart>
        </mc:Choice>
        <mc:Fallback xmlns="">
          <p:pic>
            <p:nvPicPr>
              <p:cNvPr id="19" name="잉크 18">
                <a:extLst>
                  <a:ext uri="{FF2B5EF4-FFF2-40B4-BE49-F238E27FC236}">
                    <a16:creationId xmlns:a16="http://schemas.microsoft.com/office/drawing/2014/main" id="{9CB1E117-DA93-D8F8-2573-25B78F176AA3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869600" y="4242855"/>
                <a:ext cx="2100600" cy="15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0" name="잉크 19">
                <a:extLst>
                  <a:ext uri="{FF2B5EF4-FFF2-40B4-BE49-F238E27FC236}">
                    <a16:creationId xmlns:a16="http://schemas.microsoft.com/office/drawing/2014/main" id="{F61CF6F2-4A8B-CD16-5C9D-131384D496C9}"/>
                  </a:ext>
                </a:extLst>
              </p14:cNvPr>
              <p14:cNvContentPartPr/>
              <p14:nvPr/>
            </p14:nvContentPartPr>
            <p14:xfrm>
              <a:off x="7810200" y="4606095"/>
              <a:ext cx="2332800" cy="32760"/>
            </p14:xfrm>
          </p:contentPart>
        </mc:Choice>
        <mc:Fallback xmlns="">
          <p:pic>
            <p:nvPicPr>
              <p:cNvPr id="20" name="잉크 19">
                <a:extLst>
                  <a:ext uri="{FF2B5EF4-FFF2-40B4-BE49-F238E27FC236}">
                    <a16:creationId xmlns:a16="http://schemas.microsoft.com/office/drawing/2014/main" id="{F61CF6F2-4A8B-CD16-5C9D-131384D496C9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7774200" y="4534455"/>
                <a:ext cx="2404440" cy="17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1" name="잉크 20">
                <a:extLst>
                  <a:ext uri="{FF2B5EF4-FFF2-40B4-BE49-F238E27FC236}">
                    <a16:creationId xmlns:a16="http://schemas.microsoft.com/office/drawing/2014/main" id="{8C1B0518-3BC0-5121-D49E-20FF0C5D849E}"/>
                  </a:ext>
                </a:extLst>
              </p14:cNvPr>
              <p14:cNvContentPartPr/>
              <p14:nvPr/>
            </p14:nvContentPartPr>
            <p14:xfrm>
              <a:off x="3781440" y="3694935"/>
              <a:ext cx="477360" cy="19800"/>
            </p14:xfrm>
          </p:contentPart>
        </mc:Choice>
        <mc:Fallback xmlns="">
          <p:pic>
            <p:nvPicPr>
              <p:cNvPr id="21" name="잉크 20">
                <a:extLst>
                  <a:ext uri="{FF2B5EF4-FFF2-40B4-BE49-F238E27FC236}">
                    <a16:creationId xmlns:a16="http://schemas.microsoft.com/office/drawing/2014/main" id="{8C1B0518-3BC0-5121-D49E-20FF0C5D849E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745440" y="3623295"/>
                <a:ext cx="549000" cy="16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22" name="잉크 21">
                <a:extLst>
                  <a:ext uri="{FF2B5EF4-FFF2-40B4-BE49-F238E27FC236}">
                    <a16:creationId xmlns:a16="http://schemas.microsoft.com/office/drawing/2014/main" id="{78EE7585-BC6A-DACF-7A45-F09AA91BE23D}"/>
                  </a:ext>
                </a:extLst>
              </p14:cNvPr>
              <p14:cNvContentPartPr/>
              <p14:nvPr/>
            </p14:nvContentPartPr>
            <p14:xfrm>
              <a:off x="3771720" y="4399815"/>
              <a:ext cx="488880" cy="19800"/>
            </p14:xfrm>
          </p:contentPart>
        </mc:Choice>
        <mc:Fallback xmlns="">
          <p:pic>
            <p:nvPicPr>
              <p:cNvPr id="22" name="잉크 21">
                <a:extLst>
                  <a:ext uri="{FF2B5EF4-FFF2-40B4-BE49-F238E27FC236}">
                    <a16:creationId xmlns:a16="http://schemas.microsoft.com/office/drawing/2014/main" id="{78EE7585-BC6A-DACF-7A45-F09AA91BE23D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3735720" y="4328175"/>
                <a:ext cx="560520" cy="163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319253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7512672-5A04-8B23-D628-2199E5FAB236}"/>
              </a:ext>
            </a:extLst>
          </p:cNvPr>
          <p:cNvSpPr txBox="1"/>
          <p:nvPr/>
        </p:nvSpPr>
        <p:spPr>
          <a:xfrm>
            <a:off x="-60777" y="582602"/>
            <a:ext cx="9957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04.</a:t>
            </a:r>
            <a:endParaRPr lang="ko-KR" altLang="en-US" sz="3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103385C-AD6E-5682-D5C6-7618241D9B44}"/>
              </a:ext>
            </a:extLst>
          </p:cNvPr>
          <p:cNvSpPr txBox="1"/>
          <p:nvPr/>
        </p:nvSpPr>
        <p:spPr>
          <a:xfrm>
            <a:off x="935008" y="613380"/>
            <a:ext cx="33990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DAC REGISTER</a:t>
            </a:r>
            <a:endParaRPr lang="ko-KR" altLang="en-US" sz="3600" dirty="0">
              <a:solidFill>
                <a:srgbClr val="76B4B8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499770-305E-3525-CD11-BFB69D15A2EC}"/>
              </a:ext>
            </a:extLst>
          </p:cNvPr>
          <p:cNvSpPr txBox="1"/>
          <p:nvPr/>
        </p:nvSpPr>
        <p:spPr>
          <a:xfrm>
            <a:off x="948403" y="1401117"/>
            <a:ext cx="9224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2. DAC channel1 12-bit right-aligned data holding register(DAC_DHR12R1) 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BCFA7D9-0DAE-0CDE-1703-7CAD278366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008" y="2238137"/>
            <a:ext cx="7906853" cy="341042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0" name="잉크 9">
                <a:extLst>
                  <a:ext uri="{FF2B5EF4-FFF2-40B4-BE49-F238E27FC236}">
                    <a16:creationId xmlns:a16="http://schemas.microsoft.com/office/drawing/2014/main" id="{63FECDC1-3129-840F-6AF3-934A01D0C202}"/>
                  </a:ext>
                </a:extLst>
              </p14:cNvPr>
              <p14:cNvContentPartPr/>
              <p14:nvPr/>
            </p14:nvContentPartPr>
            <p14:xfrm>
              <a:off x="2638440" y="2475615"/>
              <a:ext cx="2508120" cy="10800"/>
            </p14:xfrm>
          </p:contentPart>
        </mc:Choice>
        <mc:Fallback xmlns="">
          <p:pic>
            <p:nvPicPr>
              <p:cNvPr id="10" name="잉크 9">
                <a:extLst>
                  <a:ext uri="{FF2B5EF4-FFF2-40B4-BE49-F238E27FC236}">
                    <a16:creationId xmlns:a16="http://schemas.microsoft.com/office/drawing/2014/main" id="{63FECDC1-3129-840F-6AF3-934A01D0C20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602440" y="2403615"/>
                <a:ext cx="2579760" cy="15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1" name="잉크 10">
                <a:extLst>
                  <a:ext uri="{FF2B5EF4-FFF2-40B4-BE49-F238E27FC236}">
                    <a16:creationId xmlns:a16="http://schemas.microsoft.com/office/drawing/2014/main" id="{26B947C7-EB1A-E54E-2B45-430AD9C07C0C}"/>
                  </a:ext>
                </a:extLst>
              </p14:cNvPr>
              <p14:cNvContentPartPr/>
              <p14:nvPr/>
            </p14:nvContentPartPr>
            <p14:xfrm>
              <a:off x="3105000" y="4476495"/>
              <a:ext cx="5277600" cy="77040"/>
            </p14:xfrm>
          </p:contentPart>
        </mc:Choice>
        <mc:Fallback xmlns="">
          <p:pic>
            <p:nvPicPr>
              <p:cNvPr id="11" name="잉크 10">
                <a:extLst>
                  <a:ext uri="{FF2B5EF4-FFF2-40B4-BE49-F238E27FC236}">
                    <a16:creationId xmlns:a16="http://schemas.microsoft.com/office/drawing/2014/main" id="{26B947C7-EB1A-E54E-2B45-430AD9C07C0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069000" y="4404855"/>
                <a:ext cx="5349240" cy="22068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7CFBCFBE-DA55-75EA-741A-3AFF69EEA6C9}"/>
              </a:ext>
            </a:extLst>
          </p:cNvPr>
          <p:cNvSpPr txBox="1"/>
          <p:nvPr/>
        </p:nvSpPr>
        <p:spPr>
          <a:xfrm>
            <a:off x="8542367" y="4353432"/>
            <a:ext cx="271462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ADC</a:t>
            </a:r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에서 말했던 </a:t>
            </a:r>
            <a:r>
              <a:rPr lang="ko-KR" altLang="en-US" sz="15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좌우정렬</a:t>
            </a:r>
            <a:endParaRPr lang="ko-KR" altLang="en-US" sz="15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8891082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8127D9-231A-1D62-71C7-F759C9A15338}"/>
              </a:ext>
            </a:extLst>
          </p:cNvPr>
          <p:cNvSpPr txBox="1"/>
          <p:nvPr/>
        </p:nvSpPr>
        <p:spPr>
          <a:xfrm>
            <a:off x="-60777" y="582602"/>
            <a:ext cx="9957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04.</a:t>
            </a:r>
            <a:endParaRPr lang="ko-KR" altLang="en-US" sz="3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EB22B7-2852-BB0D-09AB-2D9A6BAB2503}"/>
              </a:ext>
            </a:extLst>
          </p:cNvPr>
          <p:cNvSpPr txBox="1"/>
          <p:nvPr/>
        </p:nvSpPr>
        <p:spPr>
          <a:xfrm>
            <a:off x="935008" y="613380"/>
            <a:ext cx="33990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DAC REGISTER</a:t>
            </a:r>
            <a:endParaRPr lang="ko-KR" altLang="en-US" sz="3600" dirty="0">
              <a:solidFill>
                <a:srgbClr val="76B4B8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DFC1F8-5BBE-76D4-506A-22EB23F6DD2C}"/>
              </a:ext>
            </a:extLst>
          </p:cNvPr>
          <p:cNvSpPr txBox="1"/>
          <p:nvPr/>
        </p:nvSpPr>
        <p:spPr>
          <a:xfrm>
            <a:off x="948403" y="1401117"/>
            <a:ext cx="9224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3. DAC channel1 12-bit left-aligned data holding register(DAC_DHR12L1) 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96D154F-BF5A-70E5-BBC9-16829202C4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008" y="2076183"/>
            <a:ext cx="7582958" cy="382958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잉크 7">
                <a:extLst>
                  <a:ext uri="{FF2B5EF4-FFF2-40B4-BE49-F238E27FC236}">
                    <a16:creationId xmlns:a16="http://schemas.microsoft.com/office/drawing/2014/main" id="{CE39CAB5-F348-AB81-C070-9BE9199D4DDD}"/>
                  </a:ext>
                </a:extLst>
              </p14:cNvPr>
              <p14:cNvContentPartPr/>
              <p14:nvPr/>
            </p14:nvContentPartPr>
            <p14:xfrm>
              <a:off x="2504880" y="2256375"/>
              <a:ext cx="2340720" cy="49320"/>
            </p14:xfrm>
          </p:contentPart>
        </mc:Choice>
        <mc:Fallback xmlns="">
          <p:pic>
            <p:nvPicPr>
              <p:cNvPr id="8" name="잉크 7">
                <a:extLst>
                  <a:ext uri="{FF2B5EF4-FFF2-40B4-BE49-F238E27FC236}">
                    <a16:creationId xmlns:a16="http://schemas.microsoft.com/office/drawing/2014/main" id="{CE39CAB5-F348-AB81-C070-9BE9199D4DD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468880" y="2184375"/>
                <a:ext cx="2412360" cy="19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잉크 8">
                <a:extLst>
                  <a:ext uri="{FF2B5EF4-FFF2-40B4-BE49-F238E27FC236}">
                    <a16:creationId xmlns:a16="http://schemas.microsoft.com/office/drawing/2014/main" id="{BC2DD1D6-38A3-644F-C0E2-CD4B3E3C6CED}"/>
                  </a:ext>
                </a:extLst>
              </p14:cNvPr>
              <p14:cNvContentPartPr/>
              <p14:nvPr/>
            </p14:nvContentPartPr>
            <p14:xfrm>
              <a:off x="1161720" y="4523295"/>
              <a:ext cx="5172120" cy="39960"/>
            </p14:xfrm>
          </p:contentPart>
        </mc:Choice>
        <mc:Fallback xmlns="">
          <p:pic>
            <p:nvPicPr>
              <p:cNvPr id="9" name="잉크 8">
                <a:extLst>
                  <a:ext uri="{FF2B5EF4-FFF2-40B4-BE49-F238E27FC236}">
                    <a16:creationId xmlns:a16="http://schemas.microsoft.com/office/drawing/2014/main" id="{BC2DD1D6-38A3-644F-C0E2-CD4B3E3C6CE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25720" y="4451295"/>
                <a:ext cx="5243760" cy="183600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B03FBDA8-8992-310A-3D53-2505FA1E3440}"/>
              </a:ext>
            </a:extLst>
          </p:cNvPr>
          <p:cNvSpPr txBox="1"/>
          <p:nvPr/>
        </p:nvSpPr>
        <p:spPr>
          <a:xfrm>
            <a:off x="5980142" y="4707406"/>
            <a:ext cx="271462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ADC</a:t>
            </a:r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에서 말했던 </a:t>
            </a:r>
            <a:r>
              <a:rPr lang="ko-KR" altLang="en-US" sz="15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좌우정렬</a:t>
            </a:r>
            <a:endParaRPr lang="ko-KR" altLang="en-US" sz="15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3218161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837F5DF-A433-E4ED-1E99-CC31235F4F4C}"/>
              </a:ext>
            </a:extLst>
          </p:cNvPr>
          <p:cNvSpPr txBox="1"/>
          <p:nvPr/>
        </p:nvSpPr>
        <p:spPr>
          <a:xfrm>
            <a:off x="-60777" y="582602"/>
            <a:ext cx="9957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04.</a:t>
            </a:r>
            <a:endParaRPr lang="ko-KR" altLang="en-US" sz="3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07385BB-3C39-C8CD-8B05-775B032BCFFB}"/>
              </a:ext>
            </a:extLst>
          </p:cNvPr>
          <p:cNvSpPr txBox="1"/>
          <p:nvPr/>
        </p:nvSpPr>
        <p:spPr>
          <a:xfrm>
            <a:off x="935008" y="613380"/>
            <a:ext cx="33990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DAC REGISTER</a:t>
            </a:r>
            <a:endParaRPr lang="ko-KR" altLang="en-US" sz="3600" dirty="0">
              <a:solidFill>
                <a:srgbClr val="76B4B8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6C9C65-A6EA-59AA-A299-EFD7C09228D3}"/>
              </a:ext>
            </a:extLst>
          </p:cNvPr>
          <p:cNvSpPr txBox="1"/>
          <p:nvPr/>
        </p:nvSpPr>
        <p:spPr>
          <a:xfrm>
            <a:off x="948403" y="1401117"/>
            <a:ext cx="9224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4. DAC channel1 8-bit right-aligned data holding register(DAC_DHR8R1) 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8CA12FE-44A4-2BFC-65CF-2B45B59F20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290" y="2171456"/>
            <a:ext cx="8674934" cy="385786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잉크 7">
                <a:extLst>
                  <a:ext uri="{FF2B5EF4-FFF2-40B4-BE49-F238E27FC236}">
                    <a16:creationId xmlns:a16="http://schemas.microsoft.com/office/drawing/2014/main" id="{D6C247D9-0B23-0637-67DF-58C1AB987263}"/>
                  </a:ext>
                </a:extLst>
              </p14:cNvPr>
              <p14:cNvContentPartPr/>
              <p14:nvPr/>
            </p14:nvContentPartPr>
            <p14:xfrm>
              <a:off x="2466720" y="2351775"/>
              <a:ext cx="2684880" cy="48600"/>
            </p14:xfrm>
          </p:contentPart>
        </mc:Choice>
        <mc:Fallback xmlns="">
          <p:pic>
            <p:nvPicPr>
              <p:cNvPr id="8" name="잉크 7">
                <a:extLst>
                  <a:ext uri="{FF2B5EF4-FFF2-40B4-BE49-F238E27FC236}">
                    <a16:creationId xmlns:a16="http://schemas.microsoft.com/office/drawing/2014/main" id="{D6C247D9-0B23-0637-67DF-58C1AB98726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430720" y="2280135"/>
                <a:ext cx="2756520" cy="192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0892768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BCED569-1802-12CE-C19D-2134E34F82AE}"/>
              </a:ext>
            </a:extLst>
          </p:cNvPr>
          <p:cNvSpPr txBox="1"/>
          <p:nvPr/>
        </p:nvSpPr>
        <p:spPr>
          <a:xfrm>
            <a:off x="-60777" y="582602"/>
            <a:ext cx="9957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04.</a:t>
            </a:r>
            <a:endParaRPr lang="ko-KR" altLang="en-US" sz="3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C41AF3-C3F5-0B6F-F4F1-67C773541DD1}"/>
              </a:ext>
            </a:extLst>
          </p:cNvPr>
          <p:cNvSpPr txBox="1"/>
          <p:nvPr/>
        </p:nvSpPr>
        <p:spPr>
          <a:xfrm>
            <a:off x="935008" y="613380"/>
            <a:ext cx="33990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DAC REGISTER</a:t>
            </a:r>
            <a:endParaRPr lang="ko-KR" altLang="en-US" sz="3600" dirty="0">
              <a:solidFill>
                <a:srgbClr val="76B4B8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C504B3-0E9F-6773-3BA3-D2CCEE3CF7D8}"/>
              </a:ext>
            </a:extLst>
          </p:cNvPr>
          <p:cNvSpPr txBox="1"/>
          <p:nvPr/>
        </p:nvSpPr>
        <p:spPr>
          <a:xfrm>
            <a:off x="948403" y="1401117"/>
            <a:ext cx="9224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5. DAC channel1 data output register(DAC_DOR1) 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C4AEFCA-6C50-E2CB-8685-E1E08AB484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946" y="2141720"/>
            <a:ext cx="7582958" cy="331516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잉크 7">
                <a:extLst>
                  <a:ext uri="{FF2B5EF4-FFF2-40B4-BE49-F238E27FC236}">
                    <a16:creationId xmlns:a16="http://schemas.microsoft.com/office/drawing/2014/main" id="{1B3D445C-3A4E-619B-0FFC-6DECD7696474}"/>
                  </a:ext>
                </a:extLst>
              </p14:cNvPr>
              <p14:cNvContentPartPr/>
              <p14:nvPr/>
            </p14:nvContentPartPr>
            <p14:xfrm>
              <a:off x="2333520" y="2265735"/>
              <a:ext cx="2583720" cy="68760"/>
            </p14:xfrm>
          </p:contentPart>
        </mc:Choice>
        <mc:Fallback xmlns="">
          <p:pic>
            <p:nvPicPr>
              <p:cNvPr id="8" name="잉크 7">
                <a:extLst>
                  <a:ext uri="{FF2B5EF4-FFF2-40B4-BE49-F238E27FC236}">
                    <a16:creationId xmlns:a16="http://schemas.microsoft.com/office/drawing/2014/main" id="{1B3D445C-3A4E-619B-0FFC-6DECD769647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97520" y="2193735"/>
                <a:ext cx="2655360" cy="21240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8918250B-04F6-A323-1700-2F7874AE6E13}"/>
              </a:ext>
            </a:extLst>
          </p:cNvPr>
          <p:cNvSpPr txBox="1"/>
          <p:nvPr/>
        </p:nvSpPr>
        <p:spPr>
          <a:xfrm>
            <a:off x="2847658" y="1949360"/>
            <a:ext cx="245755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5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Noise Wave</a:t>
            </a:r>
            <a:r>
              <a:rPr lang="ko-KR" altLang="en-US" sz="15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를 거친 데이터</a:t>
            </a:r>
          </a:p>
        </p:txBody>
      </p:sp>
    </p:spTree>
    <p:extLst>
      <p:ext uri="{BB962C8B-B14F-4D97-AF65-F5344CB8AC3E}">
        <p14:creationId xmlns:p14="http://schemas.microsoft.com/office/powerpoint/2010/main" val="296715718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2BF72A0-4629-3F5B-B4E6-A7466977DB63}"/>
              </a:ext>
            </a:extLst>
          </p:cNvPr>
          <p:cNvSpPr txBox="1"/>
          <p:nvPr/>
        </p:nvSpPr>
        <p:spPr>
          <a:xfrm>
            <a:off x="-60777" y="582602"/>
            <a:ext cx="9957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05.</a:t>
            </a:r>
            <a:endParaRPr lang="ko-KR" altLang="en-US" sz="3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8F2D2C1-8EE8-BB47-CC6C-0112C5B3B0D1}"/>
              </a:ext>
            </a:extLst>
          </p:cNvPr>
          <p:cNvSpPr txBox="1"/>
          <p:nvPr/>
        </p:nvSpPr>
        <p:spPr>
          <a:xfrm>
            <a:off x="935008" y="613380"/>
            <a:ext cx="15824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Serial </a:t>
            </a:r>
            <a:endParaRPr lang="ko-KR" altLang="en-US" sz="3600" dirty="0">
              <a:solidFill>
                <a:srgbClr val="76B4B8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F18AD1B-C502-A24D-B1FD-3F297FCC7352}"/>
              </a:ext>
            </a:extLst>
          </p:cNvPr>
          <p:cNvSpPr txBox="1"/>
          <p:nvPr/>
        </p:nvSpPr>
        <p:spPr>
          <a:xfrm>
            <a:off x="9244543" y="2394756"/>
            <a:ext cx="36766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전이중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통신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9725E07-50F1-3226-B4E5-4E869E37F548}"/>
              </a:ext>
            </a:extLst>
          </p:cNvPr>
          <p:cNvSpPr txBox="1"/>
          <p:nvPr/>
        </p:nvSpPr>
        <p:spPr>
          <a:xfrm>
            <a:off x="5013327" y="2373680"/>
            <a:ext cx="36766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반이중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통신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10555F2-8ED8-492F-5474-C385BA5BF437}"/>
              </a:ext>
            </a:extLst>
          </p:cNvPr>
          <p:cNvSpPr txBox="1"/>
          <p:nvPr/>
        </p:nvSpPr>
        <p:spPr>
          <a:xfrm>
            <a:off x="8004956" y="3303682"/>
            <a:ext cx="54483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두 디바이스간 통신선이 두개</a:t>
            </a:r>
            <a:r>
              <a: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5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송신선</a:t>
            </a:r>
            <a:r>
              <a: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5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수신선</a:t>
            </a:r>
            <a:r>
              <a: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sz="15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D972562-C948-3540-22BC-768FAD836CEA}"/>
              </a:ext>
            </a:extLst>
          </p:cNvPr>
          <p:cNvSpPr txBox="1"/>
          <p:nvPr/>
        </p:nvSpPr>
        <p:spPr>
          <a:xfrm>
            <a:off x="8024669" y="3969722"/>
            <a:ext cx="54483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송신선과 수신선이 각각 존재하므로</a:t>
            </a:r>
            <a:endParaRPr lang="en-US" altLang="ko-KR" sz="15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/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 데이터 송신과 동시에 수신이 가능</a:t>
            </a:r>
          </a:p>
          <a:p>
            <a:pPr algn="l"/>
            <a:endParaRPr lang="en-US" altLang="ko-KR" sz="15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54E5BF4-F03D-87C0-98EA-B2A108187B69}"/>
              </a:ext>
            </a:extLst>
          </p:cNvPr>
          <p:cNvSpPr txBox="1"/>
          <p:nvPr/>
        </p:nvSpPr>
        <p:spPr>
          <a:xfrm>
            <a:off x="3870356" y="2985434"/>
            <a:ext cx="54483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두 디바이스간 통신선이 하나</a:t>
            </a:r>
            <a:endParaRPr lang="en-US" altLang="ko-KR" sz="15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sz="15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5501C78-E519-23DF-CCE6-D9A8EEA4FD78}"/>
              </a:ext>
            </a:extLst>
          </p:cNvPr>
          <p:cNvSpPr txBox="1"/>
          <p:nvPr/>
        </p:nvSpPr>
        <p:spPr>
          <a:xfrm>
            <a:off x="3867275" y="3481833"/>
            <a:ext cx="54483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하나의 통신선으로 송신과 수신을</a:t>
            </a:r>
            <a:endParaRPr lang="en-US" altLang="ko-KR" sz="15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/>
            <a:r>
              <a: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</a:t>
            </a:r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5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해야하므로</a:t>
            </a:r>
            <a:r>
              <a: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송신과 수신을 동시에 할 수 없다</a:t>
            </a:r>
            <a:endParaRPr lang="en-US" altLang="ko-KR" sz="15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/>
            <a:endParaRPr lang="ko-KR" altLang="en-US" sz="15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/>
            <a:endParaRPr lang="en-US" altLang="ko-KR" sz="15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BC693F4-4E11-421A-CB45-D2877137D65C}"/>
              </a:ext>
            </a:extLst>
          </p:cNvPr>
          <p:cNvSpPr txBox="1"/>
          <p:nvPr/>
        </p:nvSpPr>
        <p:spPr>
          <a:xfrm>
            <a:off x="3867275" y="4050448"/>
            <a:ext cx="54483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송수신을 번갈아 가며 </a:t>
            </a:r>
            <a:r>
              <a:rPr lang="ko-KR" altLang="en-US" sz="15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통신할때</a:t>
            </a:r>
            <a:endParaRPr lang="en-US" altLang="ko-KR" sz="15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/>
            <a:r>
              <a: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 </a:t>
            </a:r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전송 간격이 짧고 속도가 빠르면</a:t>
            </a:r>
            <a:endParaRPr lang="en-US" altLang="ko-KR" sz="15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/>
            <a:r>
              <a: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 Full Duplex</a:t>
            </a:r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와 같이 느껴진다</a:t>
            </a:r>
            <a:endParaRPr lang="en-US" altLang="ko-KR" sz="15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/>
            <a:r>
              <a: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 -TTD(Time Division Duplex)</a:t>
            </a:r>
          </a:p>
          <a:p>
            <a:pPr algn="l"/>
            <a:endParaRPr lang="ko-KR" altLang="en-US" sz="15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/>
            <a:endParaRPr lang="en-US" altLang="ko-KR" sz="15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C328E91-B182-A6B6-143F-E7086B4A156D}"/>
              </a:ext>
            </a:extLst>
          </p:cNvPr>
          <p:cNvSpPr txBox="1"/>
          <p:nvPr/>
        </p:nvSpPr>
        <p:spPr>
          <a:xfrm>
            <a:off x="948403" y="1401117"/>
            <a:ext cx="5426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통신비교</a:t>
            </a:r>
            <a:r>
              <a:rPr lang="en-US" altLang="ko-KR" dirty="0">
                <a:solidFill>
                  <a:srgbClr val="FF0000"/>
                </a:solidFill>
              </a:rPr>
              <a:t>-</a:t>
            </a:r>
            <a:r>
              <a:rPr lang="ko-KR" altLang="en-US" dirty="0">
                <a:solidFill>
                  <a:srgbClr val="FF0000"/>
                </a:solidFill>
              </a:rPr>
              <a:t>단방향</a:t>
            </a:r>
            <a:r>
              <a:rPr lang="en-US" altLang="ko-KR" dirty="0">
                <a:solidFill>
                  <a:srgbClr val="FF0000"/>
                </a:solidFill>
              </a:rPr>
              <a:t>,</a:t>
            </a:r>
            <a:r>
              <a:rPr lang="ko-KR" altLang="en-US" dirty="0" err="1">
                <a:solidFill>
                  <a:srgbClr val="FF0000"/>
                </a:solidFill>
              </a:rPr>
              <a:t>반이중</a:t>
            </a:r>
            <a:r>
              <a:rPr lang="en-US" altLang="ko-KR" dirty="0">
                <a:solidFill>
                  <a:srgbClr val="FF0000"/>
                </a:solidFill>
              </a:rPr>
              <a:t>,</a:t>
            </a:r>
            <a:r>
              <a:rPr lang="ko-KR" altLang="en-US" dirty="0" err="1">
                <a:solidFill>
                  <a:srgbClr val="FF0000"/>
                </a:solidFill>
              </a:rPr>
              <a:t>전이중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5F7EEB3-089B-797F-A0F7-10963F7FEFF1}"/>
              </a:ext>
            </a:extLst>
          </p:cNvPr>
          <p:cNvSpPr/>
          <p:nvPr/>
        </p:nvSpPr>
        <p:spPr>
          <a:xfrm>
            <a:off x="252549" y="2320621"/>
            <a:ext cx="11756571" cy="50692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EBF019F-7D0D-C227-C61C-FA1CE536EF5F}"/>
              </a:ext>
            </a:extLst>
          </p:cNvPr>
          <p:cNvSpPr/>
          <p:nvPr/>
        </p:nvSpPr>
        <p:spPr>
          <a:xfrm>
            <a:off x="252549" y="2831473"/>
            <a:ext cx="11756571" cy="379575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5D30431D-CECD-796E-A268-8FCC610D3956}"/>
              </a:ext>
            </a:extLst>
          </p:cNvPr>
          <p:cNvCxnSpPr>
            <a:cxnSpLocks/>
          </p:cNvCxnSpPr>
          <p:nvPr/>
        </p:nvCxnSpPr>
        <p:spPr>
          <a:xfrm>
            <a:off x="7959634" y="2320621"/>
            <a:ext cx="45322" cy="430660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A63FAC1B-BD41-0ABF-B4C0-BB1CB6AF771E}"/>
              </a:ext>
            </a:extLst>
          </p:cNvPr>
          <p:cNvCxnSpPr>
            <a:cxnSpLocks/>
          </p:cNvCxnSpPr>
          <p:nvPr/>
        </p:nvCxnSpPr>
        <p:spPr>
          <a:xfrm>
            <a:off x="3773739" y="2320621"/>
            <a:ext cx="0" cy="430660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D5F1BEFD-30B2-5ACD-D208-906647227CFC}"/>
              </a:ext>
            </a:extLst>
          </p:cNvPr>
          <p:cNvSpPr txBox="1"/>
          <p:nvPr/>
        </p:nvSpPr>
        <p:spPr>
          <a:xfrm>
            <a:off x="1188765" y="2373680"/>
            <a:ext cx="36766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단방향 통신</a:t>
            </a:r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id="{58BD888A-5B3C-B718-35D5-CDA61C9AD3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879" y="5619418"/>
            <a:ext cx="3198151" cy="809738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A72513F8-1450-C853-3767-65642C8457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4950" y="5703990"/>
            <a:ext cx="4028068" cy="762106"/>
          </a:xfrm>
          <a:prstGeom prst="rect">
            <a:avLst/>
          </a:prstGeom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0CE2AD7F-CEB2-2FD0-C31C-4DFEA6536F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2867" y="5684937"/>
            <a:ext cx="3819497" cy="800212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F5D5A73F-AC38-06C6-8EFD-F362DD1ED8A3}"/>
              </a:ext>
            </a:extLst>
          </p:cNvPr>
          <p:cNvSpPr txBox="1"/>
          <p:nvPr/>
        </p:nvSpPr>
        <p:spPr>
          <a:xfrm>
            <a:off x="418387" y="3283791"/>
            <a:ext cx="325873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두 디바이스간 통신선이 하나</a:t>
            </a:r>
            <a:endParaRPr lang="en-US" altLang="ko-KR" sz="15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sz="15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81AACFF-59A1-36F0-D04D-38DD55FA7EB8}"/>
              </a:ext>
            </a:extLst>
          </p:cNvPr>
          <p:cNvSpPr txBox="1"/>
          <p:nvPr/>
        </p:nvSpPr>
        <p:spPr>
          <a:xfrm>
            <a:off x="418387" y="3815514"/>
            <a:ext cx="325873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오로지 데이터를 송신만 할 수 있음</a:t>
            </a:r>
          </a:p>
          <a:p>
            <a:pPr algn="l"/>
            <a:endParaRPr lang="en-US" altLang="ko-KR" sz="15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31A91C1-4E3A-5D76-FA9F-7267E0092414}"/>
              </a:ext>
            </a:extLst>
          </p:cNvPr>
          <p:cNvSpPr txBox="1"/>
          <p:nvPr/>
        </p:nvSpPr>
        <p:spPr>
          <a:xfrm>
            <a:off x="418387" y="4438337"/>
            <a:ext cx="325873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Ex)</a:t>
            </a:r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키보드</a:t>
            </a:r>
            <a:r>
              <a: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리모컨</a:t>
            </a:r>
          </a:p>
          <a:p>
            <a:pPr algn="l"/>
            <a:endParaRPr lang="en-US" altLang="ko-KR" sz="15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F97BEEC-DC67-055E-E025-628A0B4B9FAF}"/>
              </a:ext>
            </a:extLst>
          </p:cNvPr>
          <p:cNvSpPr txBox="1"/>
          <p:nvPr/>
        </p:nvSpPr>
        <p:spPr>
          <a:xfrm>
            <a:off x="3922449" y="5115858"/>
            <a:ext cx="325873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Ex)</a:t>
            </a:r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무전기</a:t>
            </a:r>
          </a:p>
          <a:p>
            <a:pPr algn="l"/>
            <a:endParaRPr lang="en-US" altLang="ko-KR" sz="15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DE8FF98-B533-4533-CA5C-A385D1632EF2}"/>
              </a:ext>
            </a:extLst>
          </p:cNvPr>
          <p:cNvSpPr txBox="1"/>
          <p:nvPr/>
        </p:nvSpPr>
        <p:spPr>
          <a:xfrm>
            <a:off x="8075084" y="4926884"/>
            <a:ext cx="325873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Ex)</a:t>
            </a:r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전화통화</a:t>
            </a:r>
          </a:p>
          <a:p>
            <a:pPr algn="l"/>
            <a:endParaRPr lang="en-US" altLang="ko-KR" sz="15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2879075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87F871E-5A38-9FB9-9253-B811F4FD23BE}"/>
              </a:ext>
            </a:extLst>
          </p:cNvPr>
          <p:cNvSpPr txBox="1"/>
          <p:nvPr/>
        </p:nvSpPr>
        <p:spPr>
          <a:xfrm>
            <a:off x="-60777" y="582602"/>
            <a:ext cx="9957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05.</a:t>
            </a:r>
            <a:endParaRPr lang="ko-KR" altLang="en-US" sz="3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D5CB88-F98F-2C22-EE6A-B2AC265DA9BF}"/>
              </a:ext>
            </a:extLst>
          </p:cNvPr>
          <p:cNvSpPr txBox="1"/>
          <p:nvPr/>
        </p:nvSpPr>
        <p:spPr>
          <a:xfrm>
            <a:off x="935008" y="613380"/>
            <a:ext cx="15824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Serial </a:t>
            </a:r>
            <a:endParaRPr lang="ko-KR" altLang="en-US" sz="3600" dirty="0">
              <a:solidFill>
                <a:srgbClr val="76B4B8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6753CC7-D93C-A316-94A5-1C9F72C5EA62}"/>
              </a:ext>
            </a:extLst>
          </p:cNvPr>
          <p:cNvSpPr txBox="1"/>
          <p:nvPr/>
        </p:nvSpPr>
        <p:spPr>
          <a:xfrm>
            <a:off x="2517492" y="2001744"/>
            <a:ext cx="36766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직렬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(serial)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통신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A31701-9B0A-0E5B-701F-DB4FAEAA7A7D}"/>
              </a:ext>
            </a:extLst>
          </p:cNvPr>
          <p:cNvSpPr txBox="1"/>
          <p:nvPr/>
        </p:nvSpPr>
        <p:spPr>
          <a:xfrm>
            <a:off x="7867594" y="2008922"/>
            <a:ext cx="36766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병렬통신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06FD1D5-440D-CA3D-3020-AE73730B7962}"/>
              </a:ext>
            </a:extLst>
          </p:cNvPr>
          <p:cNvSpPr txBox="1"/>
          <p:nvPr/>
        </p:nvSpPr>
        <p:spPr>
          <a:xfrm>
            <a:off x="1541725" y="2625062"/>
            <a:ext cx="54483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순차적으로 데이터를 한번에 하나의 비트만을 전송</a:t>
            </a:r>
            <a:endParaRPr lang="en-US" altLang="ko-KR" sz="15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sz="15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E08721-F350-D26E-EEEA-2ACDACB7211D}"/>
              </a:ext>
            </a:extLst>
          </p:cNvPr>
          <p:cNvSpPr txBox="1"/>
          <p:nvPr/>
        </p:nvSpPr>
        <p:spPr>
          <a:xfrm>
            <a:off x="1541725" y="3080392"/>
            <a:ext cx="54483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양단간 통신거리가 먼 경우에도 사용하기 용이</a:t>
            </a:r>
          </a:p>
          <a:p>
            <a:pPr algn="l"/>
            <a:endParaRPr lang="en-US" altLang="ko-KR" sz="15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E2B094E-E7C4-E77A-DA51-7A3A796C2CE0}"/>
              </a:ext>
            </a:extLst>
          </p:cNvPr>
          <p:cNvSpPr txBox="1"/>
          <p:nvPr/>
        </p:nvSpPr>
        <p:spPr>
          <a:xfrm>
            <a:off x="1541938" y="3483465"/>
            <a:ext cx="54483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sz="15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전이중</a:t>
            </a:r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방식을 사용함</a:t>
            </a:r>
            <a:endParaRPr lang="en-US" altLang="ko-KR" sz="15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sz="15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Ex)</a:t>
            </a:r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UART,USART,</a:t>
            </a:r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이더넷</a:t>
            </a:r>
            <a:endParaRPr lang="en-US" altLang="ko-KR" sz="15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sz="15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46491B11-8E62-85EB-47B9-5E6BF94DAD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3108" y="4921895"/>
            <a:ext cx="3215018" cy="148136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E35966D-9A9F-1138-58A9-2F7960C99F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5577" y="4940016"/>
            <a:ext cx="3352663" cy="150811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63F7FF7-DAB0-B812-02A0-870BC6062D48}"/>
              </a:ext>
            </a:extLst>
          </p:cNvPr>
          <p:cNvSpPr txBox="1"/>
          <p:nvPr/>
        </p:nvSpPr>
        <p:spPr>
          <a:xfrm>
            <a:off x="948403" y="1401117"/>
            <a:ext cx="5426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통신비교</a:t>
            </a:r>
            <a:r>
              <a:rPr lang="en-US" altLang="ko-KR" dirty="0">
                <a:solidFill>
                  <a:srgbClr val="FF0000"/>
                </a:solidFill>
              </a:rPr>
              <a:t>-</a:t>
            </a:r>
            <a:r>
              <a:rPr lang="ko-KR" altLang="en-US" dirty="0">
                <a:solidFill>
                  <a:srgbClr val="FF0000"/>
                </a:solidFill>
              </a:rPr>
              <a:t>직렬</a:t>
            </a:r>
            <a:r>
              <a:rPr lang="en-US" altLang="ko-KR" dirty="0">
                <a:solidFill>
                  <a:srgbClr val="FF0000"/>
                </a:solidFill>
              </a:rPr>
              <a:t>vs</a:t>
            </a:r>
            <a:r>
              <a:rPr lang="ko-KR" altLang="en-US" dirty="0">
                <a:solidFill>
                  <a:srgbClr val="FF0000"/>
                </a:solidFill>
              </a:rPr>
              <a:t>병렬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7AB610B-0AC0-0C0C-18B2-F0D2D4815D8D}"/>
              </a:ext>
            </a:extLst>
          </p:cNvPr>
          <p:cNvSpPr txBox="1"/>
          <p:nvPr/>
        </p:nvSpPr>
        <p:spPr>
          <a:xfrm>
            <a:off x="6646848" y="2577078"/>
            <a:ext cx="54483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동시에 여러 개의 데이터 신호를 전송</a:t>
            </a:r>
            <a:endParaRPr lang="en-US" altLang="ko-KR" sz="15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sz="15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39F4E67-202E-8C4C-9629-D49751400A4E}"/>
              </a:ext>
            </a:extLst>
          </p:cNvPr>
          <p:cNvSpPr txBox="1"/>
          <p:nvPr/>
        </p:nvSpPr>
        <p:spPr>
          <a:xfrm>
            <a:off x="6646635" y="3056632"/>
            <a:ext cx="5448300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양단간 통신거리가 먼 경우에는 사용하기 어려움</a:t>
            </a:r>
            <a:endParaRPr lang="en-US" altLang="ko-KR" sz="15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sz="15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sz="15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반이중</a:t>
            </a:r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방식을 사용함</a:t>
            </a:r>
            <a:endParaRPr lang="en-US" altLang="ko-KR" sz="15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/>
            <a:endParaRPr lang="en-US" altLang="ko-KR" sz="15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구현 및 비용의 문제점</a:t>
            </a:r>
            <a:br>
              <a: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endParaRPr lang="en-US" altLang="ko-KR" sz="15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Ex) </a:t>
            </a:r>
            <a:r>
              <a:rPr lang="en-US" altLang="ko-KR" sz="15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mcu</a:t>
            </a:r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데이터 버스</a:t>
            </a:r>
            <a:endParaRPr lang="en-US" altLang="ko-KR" sz="15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ko-KR" altLang="en-US" sz="15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/>
            <a:endParaRPr lang="en-US" altLang="ko-KR" sz="15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63C6330-A4DD-E324-01A9-D7904FFE4288}"/>
              </a:ext>
            </a:extLst>
          </p:cNvPr>
          <p:cNvSpPr/>
          <p:nvPr/>
        </p:nvSpPr>
        <p:spPr>
          <a:xfrm>
            <a:off x="1245326" y="1965934"/>
            <a:ext cx="9866811" cy="50692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6A54015-6699-B137-320D-727F71FF8F1B}"/>
              </a:ext>
            </a:extLst>
          </p:cNvPr>
          <p:cNvSpPr/>
          <p:nvPr/>
        </p:nvSpPr>
        <p:spPr>
          <a:xfrm>
            <a:off x="1245326" y="2472860"/>
            <a:ext cx="9866811" cy="415436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80AFF805-E423-534A-49A9-666A514C4DC7}"/>
              </a:ext>
            </a:extLst>
          </p:cNvPr>
          <p:cNvCxnSpPr>
            <a:cxnSpLocks/>
          </p:cNvCxnSpPr>
          <p:nvPr/>
        </p:nvCxnSpPr>
        <p:spPr>
          <a:xfrm>
            <a:off x="6029269" y="1965934"/>
            <a:ext cx="0" cy="466128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14000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F2D1178-DFB9-0BAB-8DC7-A69D42506FD3}"/>
              </a:ext>
            </a:extLst>
          </p:cNvPr>
          <p:cNvSpPr txBox="1"/>
          <p:nvPr/>
        </p:nvSpPr>
        <p:spPr>
          <a:xfrm>
            <a:off x="-60777" y="582602"/>
            <a:ext cx="9957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05.</a:t>
            </a:r>
            <a:endParaRPr lang="ko-KR" altLang="en-US" sz="3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5CDD57-AB04-8DC5-8FF2-C5C730FD2D08}"/>
              </a:ext>
            </a:extLst>
          </p:cNvPr>
          <p:cNvSpPr txBox="1"/>
          <p:nvPr/>
        </p:nvSpPr>
        <p:spPr>
          <a:xfrm>
            <a:off x="935008" y="613380"/>
            <a:ext cx="15824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Serial </a:t>
            </a:r>
            <a:endParaRPr lang="ko-KR" altLang="en-US" sz="3600" dirty="0">
              <a:solidFill>
                <a:srgbClr val="76B4B8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531654C-A718-F7A3-E33F-629C3502353C}"/>
              </a:ext>
            </a:extLst>
          </p:cNvPr>
          <p:cNvSpPr txBox="1"/>
          <p:nvPr/>
        </p:nvSpPr>
        <p:spPr>
          <a:xfrm>
            <a:off x="948403" y="1401117"/>
            <a:ext cx="5426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통신비교</a:t>
            </a:r>
            <a:r>
              <a:rPr lang="en-US" altLang="ko-KR" dirty="0">
                <a:solidFill>
                  <a:srgbClr val="FF0000"/>
                </a:solidFill>
              </a:rPr>
              <a:t>-</a:t>
            </a:r>
            <a:r>
              <a:rPr lang="ko-KR" altLang="en-US" dirty="0">
                <a:solidFill>
                  <a:srgbClr val="FF0000"/>
                </a:solidFill>
              </a:rPr>
              <a:t>동기</a:t>
            </a:r>
            <a:r>
              <a:rPr lang="en-US" altLang="ko-KR" dirty="0">
                <a:solidFill>
                  <a:srgbClr val="FF0000"/>
                </a:solidFill>
              </a:rPr>
              <a:t>vs</a:t>
            </a:r>
            <a:r>
              <a:rPr lang="ko-KR" altLang="en-US" dirty="0">
                <a:solidFill>
                  <a:srgbClr val="FF0000"/>
                </a:solidFill>
              </a:rPr>
              <a:t>비동기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E55D44-29E8-44F5-4F1A-5A0E5BBBEA2B}"/>
              </a:ext>
            </a:extLst>
          </p:cNvPr>
          <p:cNvSpPr txBox="1"/>
          <p:nvPr/>
        </p:nvSpPr>
        <p:spPr>
          <a:xfrm>
            <a:off x="3019424" y="2448443"/>
            <a:ext cx="36766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UART(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비동기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lang="ko-KR" altLang="en-US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CA2CC1-FBC5-3874-60D7-95745DF819A3}"/>
              </a:ext>
            </a:extLst>
          </p:cNvPr>
          <p:cNvSpPr txBox="1"/>
          <p:nvPr/>
        </p:nvSpPr>
        <p:spPr>
          <a:xfrm>
            <a:off x="7529370" y="2473455"/>
            <a:ext cx="36766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USART(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동기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lang="ko-KR" altLang="en-US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161DA86-E035-87E6-EDFF-0E4A3DE40271}"/>
              </a:ext>
            </a:extLst>
          </p:cNvPr>
          <p:cNvSpPr/>
          <p:nvPr/>
        </p:nvSpPr>
        <p:spPr>
          <a:xfrm>
            <a:off x="1709737" y="2083623"/>
            <a:ext cx="8772525" cy="1000125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F9DFF8D-806D-9F66-3DF8-CB1FFE97A060}"/>
              </a:ext>
            </a:extLst>
          </p:cNvPr>
          <p:cNvSpPr/>
          <p:nvPr/>
        </p:nvSpPr>
        <p:spPr>
          <a:xfrm>
            <a:off x="1709738" y="3083748"/>
            <a:ext cx="4286108" cy="349662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CE8668B-0635-C47E-CA7B-09D9FABA6616}"/>
              </a:ext>
            </a:extLst>
          </p:cNvPr>
          <p:cNvSpPr/>
          <p:nvPr/>
        </p:nvSpPr>
        <p:spPr>
          <a:xfrm>
            <a:off x="5995846" y="3083748"/>
            <a:ext cx="4486274" cy="349662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282A011-D447-3AC6-3F34-B3CDC2A76D44}"/>
              </a:ext>
            </a:extLst>
          </p:cNvPr>
          <p:cNvSpPr/>
          <p:nvPr/>
        </p:nvSpPr>
        <p:spPr>
          <a:xfrm>
            <a:off x="1709737" y="2083623"/>
            <a:ext cx="4285967" cy="100012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50C55F2-6083-9ACC-C433-F50C4EC160C3}"/>
              </a:ext>
            </a:extLst>
          </p:cNvPr>
          <p:cNvSpPr txBox="1"/>
          <p:nvPr/>
        </p:nvSpPr>
        <p:spPr>
          <a:xfrm>
            <a:off x="1790814" y="3193692"/>
            <a:ext cx="54483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범용 비동기화</a:t>
            </a:r>
            <a:r>
              <a: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5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클럭사용</a:t>
            </a:r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x)</a:t>
            </a:r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송수신</a:t>
            </a:r>
            <a:endParaRPr lang="en-US" altLang="ko-KR" sz="15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sz="15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2DEFCC-8709-C932-8615-28E68215BC3B}"/>
              </a:ext>
            </a:extLst>
          </p:cNvPr>
          <p:cNvSpPr txBox="1"/>
          <p:nvPr/>
        </p:nvSpPr>
        <p:spPr>
          <a:xfrm>
            <a:off x="1790814" y="3617379"/>
            <a:ext cx="54483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시작비트와 정지비트</a:t>
            </a:r>
            <a:r>
              <a: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패리티비트 가 필요</a:t>
            </a:r>
            <a:endParaRPr lang="en-US" altLang="ko-KR" sz="15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sz="15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낮은 전송속도</a:t>
            </a:r>
            <a:endParaRPr lang="en-US" altLang="ko-KR" sz="15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sz="15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sz="15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보레이트를</a:t>
            </a:r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사용하기 때문에 전송속도가 유동적</a:t>
            </a:r>
            <a:endParaRPr lang="en-US" altLang="ko-KR" sz="15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sz="15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Ex) RS232,485</a:t>
            </a:r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</a:p>
          <a:p>
            <a:pPr algn="l"/>
            <a:endParaRPr lang="en-US" altLang="ko-KR" sz="15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2DD8B1B-8519-D04A-641C-A2D636CCCDF0}"/>
              </a:ext>
            </a:extLst>
          </p:cNvPr>
          <p:cNvSpPr txBox="1"/>
          <p:nvPr/>
        </p:nvSpPr>
        <p:spPr>
          <a:xfrm>
            <a:off x="6224989" y="3213952"/>
            <a:ext cx="54483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범용 동기화 비동기화 송수신</a:t>
            </a:r>
            <a:endParaRPr lang="en-US" altLang="ko-KR" sz="15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sz="15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sz="15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클락신호가</a:t>
            </a:r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필요</a:t>
            </a:r>
            <a:endParaRPr lang="en-US" altLang="ko-KR" sz="15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sz="15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높은 전송속도</a:t>
            </a:r>
            <a:endParaRPr lang="en-US" altLang="ko-KR" sz="15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sz="15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Ex) SPI,I2C </a:t>
            </a:r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통신</a:t>
            </a:r>
            <a:endParaRPr lang="en-US" altLang="ko-KR" sz="15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sz="15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D0FEE35-78DB-BF72-DDD6-891BBD67D2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114" y="5336099"/>
            <a:ext cx="2278511" cy="122242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8756F17F-8B2D-0105-A0E4-B8471594DF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4375" y="5239792"/>
            <a:ext cx="2356689" cy="1208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19435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545D52EF-7E5B-5940-CC13-E21274C779F8}"/>
              </a:ext>
            </a:extLst>
          </p:cNvPr>
          <p:cNvSpPr txBox="1"/>
          <p:nvPr/>
        </p:nvSpPr>
        <p:spPr>
          <a:xfrm>
            <a:off x="-60777" y="582602"/>
            <a:ext cx="9957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05.</a:t>
            </a:r>
            <a:endParaRPr lang="ko-KR" altLang="en-US" sz="3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0FE39F0-E0AC-89F1-5900-B5EF231C47D1}"/>
              </a:ext>
            </a:extLst>
          </p:cNvPr>
          <p:cNvSpPr txBox="1"/>
          <p:nvPr/>
        </p:nvSpPr>
        <p:spPr>
          <a:xfrm>
            <a:off x="935008" y="613380"/>
            <a:ext cx="15824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Serial </a:t>
            </a:r>
            <a:endParaRPr lang="ko-KR" altLang="en-US" sz="3600" dirty="0">
              <a:solidFill>
                <a:srgbClr val="76B4B8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66F2023-1FF8-392E-073C-AB344828BFD7}"/>
              </a:ext>
            </a:extLst>
          </p:cNvPr>
          <p:cNvSpPr txBox="1"/>
          <p:nvPr/>
        </p:nvSpPr>
        <p:spPr>
          <a:xfrm>
            <a:off x="948403" y="1401117"/>
            <a:ext cx="5426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통신비교</a:t>
            </a:r>
            <a:r>
              <a:rPr lang="en-US" altLang="ko-KR" dirty="0">
                <a:solidFill>
                  <a:srgbClr val="FF0000"/>
                </a:solidFill>
              </a:rPr>
              <a:t>-RS232 vs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en-US" altLang="ko-KR" dirty="0">
                <a:solidFill>
                  <a:srgbClr val="FF0000"/>
                </a:solidFill>
              </a:rPr>
              <a:t>RS485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46DF210-38BC-AD21-3F14-99E2FCC97712}"/>
              </a:ext>
            </a:extLst>
          </p:cNvPr>
          <p:cNvSpPr txBox="1"/>
          <p:nvPr/>
        </p:nvSpPr>
        <p:spPr>
          <a:xfrm>
            <a:off x="3128962" y="2520404"/>
            <a:ext cx="36766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Rs 232 </a:t>
            </a:r>
            <a:endParaRPr lang="ko-KR" altLang="en-US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C4EBAE0-D73F-7E19-FB4F-97ABD9785D0C}"/>
              </a:ext>
            </a:extLst>
          </p:cNvPr>
          <p:cNvSpPr/>
          <p:nvPr/>
        </p:nvSpPr>
        <p:spPr>
          <a:xfrm>
            <a:off x="1709737" y="2372461"/>
            <a:ext cx="8772525" cy="711287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EE14963-2DDD-E080-46D2-806A7CB10341}"/>
              </a:ext>
            </a:extLst>
          </p:cNvPr>
          <p:cNvSpPr/>
          <p:nvPr/>
        </p:nvSpPr>
        <p:spPr>
          <a:xfrm>
            <a:off x="1709738" y="3083748"/>
            <a:ext cx="4286108" cy="349662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9D426CD-F48F-1D0E-CC9A-0ACEBCDA22B5}"/>
              </a:ext>
            </a:extLst>
          </p:cNvPr>
          <p:cNvSpPr/>
          <p:nvPr/>
        </p:nvSpPr>
        <p:spPr>
          <a:xfrm>
            <a:off x="5995846" y="3083748"/>
            <a:ext cx="4486274" cy="349662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E51A381-046B-B35A-CD7E-4A2741CB2EF7}"/>
              </a:ext>
            </a:extLst>
          </p:cNvPr>
          <p:cNvSpPr/>
          <p:nvPr/>
        </p:nvSpPr>
        <p:spPr>
          <a:xfrm>
            <a:off x="1709737" y="2363919"/>
            <a:ext cx="4285967" cy="71982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F5375E0-AE35-B0DC-45AB-9B66F41B71A7}"/>
              </a:ext>
            </a:extLst>
          </p:cNvPr>
          <p:cNvSpPr txBox="1"/>
          <p:nvPr/>
        </p:nvSpPr>
        <p:spPr>
          <a:xfrm>
            <a:off x="1947862" y="3353662"/>
            <a:ext cx="54483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하나의 송신기와 하나의 수신기만 지원</a:t>
            </a:r>
            <a:endParaRPr lang="en-US" altLang="ko-KR" sz="15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/>
            <a:r>
              <a: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 (point</a:t>
            </a:r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to</a:t>
            </a:r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point)</a:t>
            </a:r>
          </a:p>
          <a:p>
            <a:pPr algn="l"/>
            <a:endParaRPr lang="en-US" altLang="ko-KR" sz="15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/>
            <a:endParaRPr lang="en-US" altLang="ko-KR" sz="15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/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en-US" altLang="ko-KR" sz="15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sz="15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sz="15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sz="15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10B561F-3C84-BA3D-D94A-D3A0299E85B2}"/>
              </a:ext>
            </a:extLst>
          </p:cNvPr>
          <p:cNvSpPr txBox="1"/>
          <p:nvPr/>
        </p:nvSpPr>
        <p:spPr>
          <a:xfrm>
            <a:off x="1947720" y="4113305"/>
            <a:ext cx="54483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sz="15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짧은거리의</a:t>
            </a:r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통신에 적합</a:t>
            </a:r>
            <a:endParaRPr lang="en-US" altLang="ko-KR" sz="15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/>
            <a:r>
              <a: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 (</a:t>
            </a:r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프린터</a:t>
            </a:r>
            <a:r>
              <a: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모뎀</a:t>
            </a:r>
            <a:r>
              <a: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키보드</a:t>
            </a:r>
            <a:r>
              <a: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  <a:p>
            <a:pPr algn="l"/>
            <a:endParaRPr lang="en-US" altLang="ko-KR" sz="15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sz="15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반이중</a:t>
            </a:r>
            <a:r>
              <a: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  <a:r>
              <a:rPr lang="ko-KR" altLang="en-US" sz="15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전이중</a:t>
            </a:r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모두 지원</a:t>
            </a:r>
            <a:endParaRPr lang="en-US" altLang="ko-KR" sz="15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sz="15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/>
            <a:endParaRPr lang="en-US" altLang="ko-KR" sz="15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758D3AF3-C05C-765B-E72C-E962BC0C44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4011" y="5490808"/>
            <a:ext cx="3943644" cy="766252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8C161EC7-8691-543B-E655-CF1471FB65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5217" y="5101524"/>
            <a:ext cx="3267531" cy="1422366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9EF86252-4BD4-2379-6FB5-3BDE7222363B}"/>
              </a:ext>
            </a:extLst>
          </p:cNvPr>
          <p:cNvSpPr txBox="1"/>
          <p:nvPr/>
        </p:nvSpPr>
        <p:spPr>
          <a:xfrm>
            <a:off x="7724160" y="2561660"/>
            <a:ext cx="36766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Rs 485 </a:t>
            </a:r>
            <a:endParaRPr lang="ko-KR" altLang="en-US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F927AA3-490D-520E-BD43-C246F39C2BF4}"/>
              </a:ext>
            </a:extLst>
          </p:cNvPr>
          <p:cNvSpPr txBox="1"/>
          <p:nvPr/>
        </p:nvSpPr>
        <p:spPr>
          <a:xfrm>
            <a:off x="6318301" y="3362204"/>
            <a:ext cx="5448300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멀티포인트 연결이 가능하다</a:t>
            </a:r>
            <a:endParaRPr lang="en-US" altLang="ko-KR" sz="15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/>
            <a:r>
              <a: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 (</a:t>
            </a:r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다중 송수신</a:t>
            </a:r>
            <a:r>
              <a: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en-US" altLang="ko-KR" sz="15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sz="15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sz="15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sz="15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EBEB265-2E0B-C357-CA3A-52EF5FC69903}"/>
              </a:ext>
            </a:extLst>
          </p:cNvPr>
          <p:cNvSpPr txBox="1"/>
          <p:nvPr/>
        </p:nvSpPr>
        <p:spPr>
          <a:xfrm>
            <a:off x="6318301" y="3898410"/>
            <a:ext cx="54483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긴 거리의 통신에 적합</a:t>
            </a:r>
            <a:endParaRPr lang="en-US" altLang="ko-KR" sz="15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/>
            <a:r>
              <a: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 (</a:t>
            </a:r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산업 자동화</a:t>
            </a:r>
            <a:r>
              <a: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빌딩 자동화</a:t>
            </a:r>
            <a:r>
              <a: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60F7113-D20D-2428-C3B9-5F51639C7880}"/>
              </a:ext>
            </a:extLst>
          </p:cNvPr>
          <p:cNvSpPr txBox="1"/>
          <p:nvPr/>
        </p:nvSpPr>
        <p:spPr>
          <a:xfrm>
            <a:off x="6318301" y="4480690"/>
            <a:ext cx="54483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sz="15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반이중만</a:t>
            </a:r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지원</a:t>
            </a:r>
            <a:endParaRPr lang="en-US" altLang="ko-KR" sz="15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5397599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DB956C0-C1CE-6BBE-C81F-54E599B45665}"/>
              </a:ext>
            </a:extLst>
          </p:cNvPr>
          <p:cNvSpPr txBox="1"/>
          <p:nvPr/>
        </p:nvSpPr>
        <p:spPr>
          <a:xfrm>
            <a:off x="-60777" y="582602"/>
            <a:ext cx="9957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05.</a:t>
            </a:r>
            <a:endParaRPr lang="ko-KR" altLang="en-US" sz="3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E30AFC0-7B17-CCAC-D3FD-4ADAC2C9975B}"/>
              </a:ext>
            </a:extLst>
          </p:cNvPr>
          <p:cNvSpPr txBox="1"/>
          <p:nvPr/>
        </p:nvSpPr>
        <p:spPr>
          <a:xfrm>
            <a:off x="935008" y="613380"/>
            <a:ext cx="15824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Serial </a:t>
            </a:r>
            <a:endParaRPr lang="ko-KR" altLang="en-US" sz="3600" dirty="0">
              <a:solidFill>
                <a:srgbClr val="76B4B8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BAF742-A512-A6CA-82C5-2F88D2464759}"/>
              </a:ext>
            </a:extLst>
          </p:cNvPr>
          <p:cNvSpPr txBox="1"/>
          <p:nvPr/>
        </p:nvSpPr>
        <p:spPr>
          <a:xfrm>
            <a:off x="948403" y="1401117"/>
            <a:ext cx="5426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RS232, RS232 to TTL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A1B9EFD-0720-655C-8662-9382100C7F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9475" y="2910850"/>
            <a:ext cx="5221238" cy="375337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C7DF5E4-679E-B3E8-B74C-2C0D1BD936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4119" y="7273"/>
            <a:ext cx="2858674" cy="256643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DFBFA00-006C-EE5F-2802-ED8AC9AA56CF}"/>
              </a:ext>
            </a:extLst>
          </p:cNvPr>
          <p:cNvSpPr txBox="1"/>
          <p:nvPr/>
        </p:nvSpPr>
        <p:spPr>
          <a:xfrm>
            <a:off x="201984" y="3503034"/>
            <a:ext cx="6701662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RS232</a:t>
            </a:r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는 통신 프로토콜이 아닌 </a:t>
            </a:r>
            <a:r>
              <a:rPr lang="ko-KR" altLang="en-US" sz="15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표준인터페이스</a:t>
            </a:r>
            <a:r>
              <a: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PC</a:t>
            </a:r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에서도 지원</a:t>
            </a:r>
            <a:endParaRPr lang="en-US" altLang="ko-KR" sz="15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15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5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UART</a:t>
            </a:r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는 </a:t>
            </a:r>
            <a:r>
              <a: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TTL Level</a:t>
            </a:r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로 통신을 하는데 노이즈에 약하고 통신거리에 제약</a:t>
            </a:r>
            <a:endParaRPr lang="en-US" altLang="ko-KR" sz="15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 -&gt;  RS232</a:t>
            </a:r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통해 </a:t>
            </a:r>
            <a:r>
              <a: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12V</a:t>
            </a:r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전압을 사용하여 멀리</a:t>
            </a:r>
            <a:r>
              <a: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안정적으로 보냄</a:t>
            </a:r>
            <a:endParaRPr lang="en-US" altLang="ko-KR" sz="15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15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15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 과정에서 전압레벨이 다르면 신호를 인식을 못하므로 전압레벨을 </a:t>
            </a:r>
            <a:r>
              <a:rPr lang="ko-KR" altLang="en-US" sz="15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맞춰야함</a:t>
            </a:r>
            <a:endParaRPr lang="en-US" altLang="ko-KR" sz="15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 -&gt;  RS232 to</a:t>
            </a:r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TTL</a:t>
            </a:r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Converter</a:t>
            </a:r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이용하여 전압레벨을 변환</a:t>
            </a:r>
            <a:endParaRPr lang="en-US" altLang="ko-KR" sz="15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490F29C-7D80-E3B1-FB22-D95C2CD4E772}"/>
              </a:ext>
            </a:extLst>
          </p:cNvPr>
          <p:cNvSpPr txBox="1"/>
          <p:nvPr/>
        </p:nvSpPr>
        <p:spPr>
          <a:xfrm>
            <a:off x="6576958" y="5558272"/>
            <a:ext cx="5426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TTL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6667F51-83A0-20B6-272D-C17A1337F384}"/>
              </a:ext>
            </a:extLst>
          </p:cNvPr>
          <p:cNvSpPr txBox="1"/>
          <p:nvPr/>
        </p:nvSpPr>
        <p:spPr>
          <a:xfrm>
            <a:off x="6293889" y="4233205"/>
            <a:ext cx="5426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RS232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E0542907-09A2-88CD-9C7B-A11B5606FF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6638" y="137490"/>
            <a:ext cx="8716591" cy="665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778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FF99429-2480-E3D9-4856-82E79F053797}"/>
              </a:ext>
            </a:extLst>
          </p:cNvPr>
          <p:cNvSpPr txBox="1"/>
          <p:nvPr/>
        </p:nvSpPr>
        <p:spPr>
          <a:xfrm>
            <a:off x="-60777" y="582602"/>
            <a:ext cx="9957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01.</a:t>
            </a:r>
            <a:endParaRPr lang="ko-KR" altLang="en-US" sz="3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7131AB-0D7D-EC18-30CD-C735815963E6}"/>
              </a:ext>
            </a:extLst>
          </p:cNvPr>
          <p:cNvSpPr txBox="1"/>
          <p:nvPr/>
        </p:nvSpPr>
        <p:spPr>
          <a:xfrm>
            <a:off x="935008" y="613380"/>
            <a:ext cx="11255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ADC</a:t>
            </a:r>
            <a:endParaRPr lang="ko-KR" altLang="en-US" sz="3600" dirty="0">
              <a:solidFill>
                <a:srgbClr val="76B4B8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FFF2289-E8B5-C7F0-719E-1580C91D97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554" y="2633642"/>
            <a:ext cx="3520745" cy="39093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34D3FFE-82F1-231D-2FCC-74C913397EBA}"/>
              </a:ext>
            </a:extLst>
          </p:cNvPr>
          <p:cNvSpPr txBox="1"/>
          <p:nvPr/>
        </p:nvSpPr>
        <p:spPr>
          <a:xfrm>
            <a:off x="935008" y="1906526"/>
            <a:ext cx="3667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1.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플래시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ADC</a:t>
            </a:r>
            <a:endParaRPr lang="ko-KR" altLang="en-US" dirty="0" err="1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3DE5BF-DA51-2CD8-F9D2-41744A05D8A1}"/>
              </a:ext>
            </a:extLst>
          </p:cNvPr>
          <p:cNvSpPr txBox="1"/>
          <p:nvPr/>
        </p:nvSpPr>
        <p:spPr>
          <a:xfrm>
            <a:off x="4602999" y="1914236"/>
            <a:ext cx="3667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2.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델타시그마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ADC</a:t>
            </a:r>
            <a:endParaRPr lang="ko-KR" altLang="en-US" dirty="0" err="1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FBAB72-6604-B093-224E-4D39E7686E24}"/>
              </a:ext>
            </a:extLst>
          </p:cNvPr>
          <p:cNvSpPr txBox="1"/>
          <p:nvPr/>
        </p:nvSpPr>
        <p:spPr>
          <a:xfrm>
            <a:off x="8932917" y="1905875"/>
            <a:ext cx="3667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3.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축차비교형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ADC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E485720-C1BA-2DE6-D88B-D16F1480C2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3299" y="3166019"/>
            <a:ext cx="3680779" cy="177561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B3ABB41-5C0B-E30C-3D28-B20CE280C9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8316" y="2927731"/>
            <a:ext cx="4099915" cy="321591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267EB49-7C04-7E35-48FD-33A25287BD2B}"/>
              </a:ext>
            </a:extLst>
          </p:cNvPr>
          <p:cNvSpPr txBox="1"/>
          <p:nvPr/>
        </p:nvSpPr>
        <p:spPr>
          <a:xfrm>
            <a:off x="948403" y="1401117"/>
            <a:ext cx="466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ADC</a:t>
            </a:r>
            <a:r>
              <a:rPr lang="ko-KR" altLang="en-US" dirty="0">
                <a:solidFill>
                  <a:srgbClr val="FF0000"/>
                </a:solidFill>
              </a:rPr>
              <a:t>의 종류</a:t>
            </a:r>
          </a:p>
        </p:txBody>
      </p:sp>
    </p:spTree>
    <p:extLst>
      <p:ext uri="{BB962C8B-B14F-4D97-AF65-F5344CB8AC3E}">
        <p14:creationId xmlns:p14="http://schemas.microsoft.com/office/powerpoint/2010/main" val="320507706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CEC8FF7-1D33-3C1D-E668-ED4C47C451EA}"/>
              </a:ext>
            </a:extLst>
          </p:cNvPr>
          <p:cNvSpPr txBox="1"/>
          <p:nvPr/>
        </p:nvSpPr>
        <p:spPr>
          <a:xfrm>
            <a:off x="-60777" y="582602"/>
            <a:ext cx="9957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05.</a:t>
            </a:r>
            <a:endParaRPr lang="ko-KR" altLang="en-US" sz="3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F9C57A-B8AF-FC1F-FD90-E7AEC2E26FBF}"/>
              </a:ext>
            </a:extLst>
          </p:cNvPr>
          <p:cNvSpPr txBox="1"/>
          <p:nvPr/>
        </p:nvSpPr>
        <p:spPr>
          <a:xfrm>
            <a:off x="935008" y="613380"/>
            <a:ext cx="15824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Serial </a:t>
            </a:r>
            <a:endParaRPr lang="ko-KR" altLang="en-US" sz="3600" dirty="0">
              <a:solidFill>
                <a:srgbClr val="76B4B8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D39B6F-43DD-5491-E52E-7C47BEA01164}"/>
              </a:ext>
            </a:extLst>
          </p:cNvPr>
          <p:cNvSpPr txBox="1"/>
          <p:nvPr/>
        </p:nvSpPr>
        <p:spPr>
          <a:xfrm>
            <a:off x="948403" y="1401117"/>
            <a:ext cx="5426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UART </a:t>
            </a:r>
            <a:r>
              <a:rPr lang="ko-KR" altLang="en-US" dirty="0">
                <a:solidFill>
                  <a:srgbClr val="FF0000"/>
                </a:solidFill>
              </a:rPr>
              <a:t>통신 프로토콜 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361B1D8-EC4F-FB31-EA53-FE4752C82B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50" y="1982718"/>
            <a:ext cx="7537372" cy="136137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5CB1B03-F47D-B035-4FA4-C34F403EAE9B}"/>
              </a:ext>
            </a:extLst>
          </p:cNvPr>
          <p:cNvSpPr txBox="1"/>
          <p:nvPr/>
        </p:nvSpPr>
        <p:spPr>
          <a:xfrm>
            <a:off x="461554" y="3735977"/>
            <a:ext cx="8647612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START </a:t>
            </a:r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비트</a:t>
            </a:r>
            <a:r>
              <a: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통신이 시작될 때마다 발신자는 논리 </a:t>
            </a:r>
            <a:r>
              <a: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0(LOW) </a:t>
            </a:r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신호를 보냄</a:t>
            </a:r>
            <a:endParaRPr lang="en-US" altLang="ko-KR" sz="15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buAutoNum type="arabicPeriod"/>
            </a:pPr>
            <a:endParaRPr lang="en-US" altLang="ko-KR" sz="15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비트</a:t>
            </a:r>
            <a:r>
              <a: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일반적으로 </a:t>
            </a:r>
            <a:r>
              <a: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8</a:t>
            </a:r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비트</a:t>
            </a:r>
            <a:r>
              <a: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(1</a:t>
            </a:r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바이트</a:t>
            </a:r>
            <a:r>
              <a: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 전송됨</a:t>
            </a:r>
            <a:endParaRPr lang="en-US" altLang="ko-KR" sz="15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buAutoNum type="arabicPeriod"/>
            </a:pPr>
            <a:endParaRPr lang="en-US" altLang="ko-KR" sz="15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패리티 비트</a:t>
            </a:r>
            <a:r>
              <a: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전송의 정확성을 확인하기 위해 사용하며 짝수</a:t>
            </a:r>
            <a:r>
              <a: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홀수 패리티가 있음</a:t>
            </a:r>
            <a:endParaRPr lang="en-US" altLang="ko-KR" sz="15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buAutoNum type="arabicPeriod"/>
            </a:pPr>
            <a:endParaRPr lang="en-US" altLang="ko-KR" sz="15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정지 비트</a:t>
            </a:r>
            <a:r>
              <a: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데이터를 모두 전송한 후 </a:t>
            </a:r>
            <a:r>
              <a: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신호를 보냄</a:t>
            </a:r>
            <a:r>
              <a: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</a:p>
          <a:p>
            <a:pPr marL="342900" indent="-342900">
              <a:buAutoNum type="arabicPeriod"/>
            </a:pPr>
            <a:endParaRPr lang="en-US" altLang="ko-KR" sz="15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15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*</a:t>
            </a:r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전송속도 </a:t>
            </a:r>
            <a:r>
              <a:rPr lang="ko-KR" altLang="en-US" sz="15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보레이트</a:t>
            </a:r>
            <a:r>
              <a: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4800,9600,115200</a:t>
            </a:r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 일반적임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558C099C-D6E0-A3A7-38C4-A689B350BC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1303" y="5456883"/>
            <a:ext cx="4720046" cy="1174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08053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A125D49-A2F5-2F1B-16C3-E13168FA012C}"/>
              </a:ext>
            </a:extLst>
          </p:cNvPr>
          <p:cNvSpPr txBox="1"/>
          <p:nvPr/>
        </p:nvSpPr>
        <p:spPr>
          <a:xfrm>
            <a:off x="-60777" y="582602"/>
            <a:ext cx="9957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05.</a:t>
            </a:r>
            <a:endParaRPr lang="ko-KR" altLang="en-US" sz="3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93AB74-4BB5-D1CC-11FF-6FBFAD686CD4}"/>
              </a:ext>
            </a:extLst>
          </p:cNvPr>
          <p:cNvSpPr txBox="1"/>
          <p:nvPr/>
        </p:nvSpPr>
        <p:spPr>
          <a:xfrm>
            <a:off x="935008" y="613380"/>
            <a:ext cx="15824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Serial </a:t>
            </a:r>
            <a:endParaRPr lang="ko-KR" altLang="en-US" sz="3600" dirty="0">
              <a:solidFill>
                <a:srgbClr val="76B4B8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FE1676-0E0C-E27F-E754-265215338EE5}"/>
              </a:ext>
            </a:extLst>
          </p:cNvPr>
          <p:cNvSpPr txBox="1"/>
          <p:nvPr/>
        </p:nvSpPr>
        <p:spPr>
          <a:xfrm>
            <a:off x="948403" y="1401117"/>
            <a:ext cx="5426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STM32</a:t>
            </a:r>
            <a:r>
              <a:rPr lang="ko-KR" altLang="en-US" dirty="0">
                <a:solidFill>
                  <a:srgbClr val="FF0000"/>
                </a:solidFill>
              </a:rPr>
              <a:t>의 </a:t>
            </a:r>
            <a:r>
              <a:rPr lang="en-US" altLang="ko-KR" dirty="0">
                <a:solidFill>
                  <a:srgbClr val="FF0000"/>
                </a:solidFill>
              </a:rPr>
              <a:t>USART </a:t>
            </a:r>
            <a:r>
              <a:rPr lang="ko-KR" altLang="en-US" dirty="0">
                <a:solidFill>
                  <a:srgbClr val="FF0000"/>
                </a:solidFill>
              </a:rPr>
              <a:t>소개 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853963E-C1D2-55A8-01CC-2D256048C5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023" y="1976663"/>
            <a:ext cx="7668695" cy="319622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9" name="잉크 8">
                <a:extLst>
                  <a:ext uri="{FF2B5EF4-FFF2-40B4-BE49-F238E27FC236}">
                    <a16:creationId xmlns:a16="http://schemas.microsoft.com/office/drawing/2014/main" id="{17C02A42-8A17-A657-C7F0-3C687D74826A}"/>
                  </a:ext>
                </a:extLst>
              </p14:cNvPr>
              <p14:cNvContentPartPr/>
              <p14:nvPr/>
            </p14:nvContentPartPr>
            <p14:xfrm>
              <a:off x="6086829" y="2620937"/>
              <a:ext cx="878760" cy="44640"/>
            </p14:xfrm>
          </p:contentPart>
        </mc:Choice>
        <mc:Fallback xmlns="">
          <p:pic>
            <p:nvPicPr>
              <p:cNvPr id="9" name="잉크 8">
                <a:extLst>
                  <a:ext uri="{FF2B5EF4-FFF2-40B4-BE49-F238E27FC236}">
                    <a16:creationId xmlns:a16="http://schemas.microsoft.com/office/drawing/2014/main" id="{17C02A42-8A17-A657-C7F0-3C687D74826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033189" y="2512937"/>
                <a:ext cx="986400" cy="26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1" name="잉크 10">
                <a:extLst>
                  <a:ext uri="{FF2B5EF4-FFF2-40B4-BE49-F238E27FC236}">
                    <a16:creationId xmlns:a16="http://schemas.microsoft.com/office/drawing/2014/main" id="{26E10216-55CA-343A-E089-5D35FDA5CC07}"/>
                  </a:ext>
                </a:extLst>
              </p14:cNvPr>
              <p14:cNvContentPartPr/>
              <p14:nvPr/>
            </p14:nvContentPartPr>
            <p14:xfrm>
              <a:off x="2403669" y="2908577"/>
              <a:ext cx="1715040" cy="360"/>
            </p14:xfrm>
          </p:contentPart>
        </mc:Choice>
        <mc:Fallback xmlns="">
          <p:pic>
            <p:nvPicPr>
              <p:cNvPr id="11" name="잉크 10">
                <a:extLst>
                  <a:ext uri="{FF2B5EF4-FFF2-40B4-BE49-F238E27FC236}">
                    <a16:creationId xmlns:a16="http://schemas.microsoft.com/office/drawing/2014/main" id="{26E10216-55CA-343A-E089-5D35FDA5CC0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349669" y="2800577"/>
                <a:ext cx="182268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2" name="잉크 11">
                <a:extLst>
                  <a:ext uri="{FF2B5EF4-FFF2-40B4-BE49-F238E27FC236}">
                    <a16:creationId xmlns:a16="http://schemas.microsoft.com/office/drawing/2014/main" id="{65A188A2-BA03-7B17-6517-E2ECE4094F3B}"/>
                  </a:ext>
                </a:extLst>
              </p14:cNvPr>
              <p14:cNvContentPartPr/>
              <p14:nvPr/>
            </p14:nvContentPartPr>
            <p14:xfrm>
              <a:off x="5268549" y="3152297"/>
              <a:ext cx="326880" cy="5760"/>
            </p14:xfrm>
          </p:contentPart>
        </mc:Choice>
        <mc:Fallback xmlns="">
          <p:pic>
            <p:nvPicPr>
              <p:cNvPr id="12" name="잉크 11">
                <a:extLst>
                  <a:ext uri="{FF2B5EF4-FFF2-40B4-BE49-F238E27FC236}">
                    <a16:creationId xmlns:a16="http://schemas.microsoft.com/office/drawing/2014/main" id="{65A188A2-BA03-7B17-6517-E2ECE4094F3B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214549" y="3044297"/>
                <a:ext cx="434520" cy="22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3" name="잉크 12">
                <a:extLst>
                  <a:ext uri="{FF2B5EF4-FFF2-40B4-BE49-F238E27FC236}">
                    <a16:creationId xmlns:a16="http://schemas.microsoft.com/office/drawing/2014/main" id="{ACB5D016-DCA8-0ABA-89EE-C73B955B7768}"/>
                  </a:ext>
                </a:extLst>
              </p14:cNvPr>
              <p14:cNvContentPartPr/>
              <p14:nvPr/>
            </p14:nvContentPartPr>
            <p14:xfrm>
              <a:off x="5843469" y="3152297"/>
              <a:ext cx="2073600" cy="18000"/>
            </p14:xfrm>
          </p:contentPart>
        </mc:Choice>
        <mc:Fallback xmlns="">
          <p:pic>
            <p:nvPicPr>
              <p:cNvPr id="13" name="잉크 12">
                <a:extLst>
                  <a:ext uri="{FF2B5EF4-FFF2-40B4-BE49-F238E27FC236}">
                    <a16:creationId xmlns:a16="http://schemas.microsoft.com/office/drawing/2014/main" id="{ACB5D016-DCA8-0ABA-89EE-C73B955B7768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789469" y="3044297"/>
                <a:ext cx="2181240" cy="23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4" name="잉크 13">
                <a:extLst>
                  <a:ext uri="{FF2B5EF4-FFF2-40B4-BE49-F238E27FC236}">
                    <a16:creationId xmlns:a16="http://schemas.microsoft.com/office/drawing/2014/main" id="{7AFAD847-8291-289E-3613-34C6C11D2422}"/>
                  </a:ext>
                </a:extLst>
              </p14:cNvPr>
              <p14:cNvContentPartPr/>
              <p14:nvPr/>
            </p14:nvContentPartPr>
            <p14:xfrm>
              <a:off x="2263989" y="3392417"/>
              <a:ext cx="2382120" cy="38880"/>
            </p14:xfrm>
          </p:contentPart>
        </mc:Choice>
        <mc:Fallback xmlns="">
          <p:pic>
            <p:nvPicPr>
              <p:cNvPr id="14" name="잉크 13">
                <a:extLst>
                  <a:ext uri="{FF2B5EF4-FFF2-40B4-BE49-F238E27FC236}">
                    <a16:creationId xmlns:a16="http://schemas.microsoft.com/office/drawing/2014/main" id="{7AFAD847-8291-289E-3613-34C6C11D2422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209989" y="3284417"/>
                <a:ext cx="2489760" cy="25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5" name="잉크 14">
                <a:extLst>
                  <a:ext uri="{FF2B5EF4-FFF2-40B4-BE49-F238E27FC236}">
                    <a16:creationId xmlns:a16="http://schemas.microsoft.com/office/drawing/2014/main" id="{C1809D27-D49C-F034-BA21-4B6EB7FDE987}"/>
                  </a:ext>
                </a:extLst>
              </p14:cNvPr>
              <p14:cNvContentPartPr/>
              <p14:nvPr/>
            </p14:nvContentPartPr>
            <p14:xfrm>
              <a:off x="1663149" y="3378737"/>
              <a:ext cx="651600" cy="9360"/>
            </p14:xfrm>
          </p:contentPart>
        </mc:Choice>
        <mc:Fallback xmlns="">
          <p:pic>
            <p:nvPicPr>
              <p:cNvPr id="15" name="잉크 14">
                <a:extLst>
                  <a:ext uri="{FF2B5EF4-FFF2-40B4-BE49-F238E27FC236}">
                    <a16:creationId xmlns:a16="http://schemas.microsoft.com/office/drawing/2014/main" id="{C1809D27-D49C-F034-BA21-4B6EB7FDE987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609509" y="3271097"/>
                <a:ext cx="759240" cy="22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7" name="잉크 16">
                <a:extLst>
                  <a:ext uri="{FF2B5EF4-FFF2-40B4-BE49-F238E27FC236}">
                    <a16:creationId xmlns:a16="http://schemas.microsoft.com/office/drawing/2014/main" id="{BDA273F4-D5B7-B73B-3434-B9C645D1D8A0}"/>
                  </a:ext>
                </a:extLst>
              </p14:cNvPr>
              <p14:cNvContentPartPr/>
              <p14:nvPr/>
            </p14:nvContentPartPr>
            <p14:xfrm>
              <a:off x="2507709" y="3709217"/>
              <a:ext cx="792360" cy="9360"/>
            </p14:xfrm>
          </p:contentPart>
        </mc:Choice>
        <mc:Fallback xmlns="">
          <p:pic>
            <p:nvPicPr>
              <p:cNvPr id="17" name="잉크 16">
                <a:extLst>
                  <a:ext uri="{FF2B5EF4-FFF2-40B4-BE49-F238E27FC236}">
                    <a16:creationId xmlns:a16="http://schemas.microsoft.com/office/drawing/2014/main" id="{BDA273F4-D5B7-B73B-3434-B9C645D1D8A0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454069" y="3601217"/>
                <a:ext cx="900000" cy="22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8" name="잉크 17">
                <a:extLst>
                  <a:ext uri="{FF2B5EF4-FFF2-40B4-BE49-F238E27FC236}">
                    <a16:creationId xmlns:a16="http://schemas.microsoft.com/office/drawing/2014/main" id="{7F69E38E-47D1-A375-93A6-7FD8CE0B8329}"/>
                  </a:ext>
                </a:extLst>
              </p14:cNvPr>
              <p14:cNvContentPartPr/>
              <p14:nvPr/>
            </p14:nvContentPartPr>
            <p14:xfrm>
              <a:off x="3422109" y="3726137"/>
              <a:ext cx="465120" cy="10080"/>
            </p14:xfrm>
          </p:contentPart>
        </mc:Choice>
        <mc:Fallback xmlns="">
          <p:pic>
            <p:nvPicPr>
              <p:cNvPr id="18" name="잉크 17">
                <a:extLst>
                  <a:ext uri="{FF2B5EF4-FFF2-40B4-BE49-F238E27FC236}">
                    <a16:creationId xmlns:a16="http://schemas.microsoft.com/office/drawing/2014/main" id="{7F69E38E-47D1-A375-93A6-7FD8CE0B8329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368469" y="3618137"/>
                <a:ext cx="572760" cy="22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9" name="잉크 18">
                <a:extLst>
                  <a:ext uri="{FF2B5EF4-FFF2-40B4-BE49-F238E27FC236}">
                    <a16:creationId xmlns:a16="http://schemas.microsoft.com/office/drawing/2014/main" id="{95FA4D81-5417-26B8-36A5-C7046E5289FA}"/>
                  </a:ext>
                </a:extLst>
              </p14:cNvPr>
              <p14:cNvContentPartPr/>
              <p14:nvPr/>
            </p14:nvContentPartPr>
            <p14:xfrm>
              <a:off x="5503629" y="3700937"/>
              <a:ext cx="1488600" cy="360"/>
            </p14:xfrm>
          </p:contentPart>
        </mc:Choice>
        <mc:Fallback xmlns="">
          <p:pic>
            <p:nvPicPr>
              <p:cNvPr id="19" name="잉크 18">
                <a:extLst>
                  <a:ext uri="{FF2B5EF4-FFF2-40B4-BE49-F238E27FC236}">
                    <a16:creationId xmlns:a16="http://schemas.microsoft.com/office/drawing/2014/main" id="{95FA4D81-5417-26B8-36A5-C7046E5289FA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5449989" y="3593297"/>
                <a:ext cx="159624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21" name="잉크 20">
                <a:extLst>
                  <a:ext uri="{FF2B5EF4-FFF2-40B4-BE49-F238E27FC236}">
                    <a16:creationId xmlns:a16="http://schemas.microsoft.com/office/drawing/2014/main" id="{119DFF66-2304-E077-DDCE-60895C499D30}"/>
                  </a:ext>
                </a:extLst>
              </p14:cNvPr>
              <p14:cNvContentPartPr/>
              <p14:nvPr/>
            </p14:nvContentPartPr>
            <p14:xfrm>
              <a:off x="3570429" y="3993617"/>
              <a:ext cx="1023840" cy="21240"/>
            </p14:xfrm>
          </p:contentPart>
        </mc:Choice>
        <mc:Fallback xmlns="">
          <p:pic>
            <p:nvPicPr>
              <p:cNvPr id="21" name="잉크 20">
                <a:extLst>
                  <a:ext uri="{FF2B5EF4-FFF2-40B4-BE49-F238E27FC236}">
                    <a16:creationId xmlns:a16="http://schemas.microsoft.com/office/drawing/2014/main" id="{119DFF66-2304-E077-DDCE-60895C499D30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3516429" y="3885977"/>
                <a:ext cx="1131480" cy="23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23" name="잉크 22">
                <a:extLst>
                  <a:ext uri="{FF2B5EF4-FFF2-40B4-BE49-F238E27FC236}">
                    <a16:creationId xmlns:a16="http://schemas.microsoft.com/office/drawing/2014/main" id="{95401151-AB28-2658-DD8A-DF0765FD9258}"/>
                  </a:ext>
                </a:extLst>
              </p14:cNvPr>
              <p14:cNvContentPartPr/>
              <p14:nvPr/>
            </p14:nvContentPartPr>
            <p14:xfrm>
              <a:off x="7227669" y="3970937"/>
              <a:ext cx="208800" cy="360"/>
            </p14:xfrm>
          </p:contentPart>
        </mc:Choice>
        <mc:Fallback xmlns="">
          <p:pic>
            <p:nvPicPr>
              <p:cNvPr id="23" name="잉크 22">
                <a:extLst>
                  <a:ext uri="{FF2B5EF4-FFF2-40B4-BE49-F238E27FC236}">
                    <a16:creationId xmlns:a16="http://schemas.microsoft.com/office/drawing/2014/main" id="{95401151-AB28-2658-DD8A-DF0765FD9258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7174029" y="3863297"/>
                <a:ext cx="31644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24" name="잉크 23">
                <a:extLst>
                  <a:ext uri="{FF2B5EF4-FFF2-40B4-BE49-F238E27FC236}">
                    <a16:creationId xmlns:a16="http://schemas.microsoft.com/office/drawing/2014/main" id="{697DFAEB-B2B9-A63B-3DA8-00B706035E87}"/>
                  </a:ext>
                </a:extLst>
              </p14:cNvPr>
              <p14:cNvContentPartPr/>
              <p14:nvPr/>
            </p14:nvContentPartPr>
            <p14:xfrm>
              <a:off x="3326349" y="4180097"/>
              <a:ext cx="669960" cy="10080"/>
            </p14:xfrm>
          </p:contentPart>
        </mc:Choice>
        <mc:Fallback xmlns="">
          <p:pic>
            <p:nvPicPr>
              <p:cNvPr id="24" name="잉크 23">
                <a:extLst>
                  <a:ext uri="{FF2B5EF4-FFF2-40B4-BE49-F238E27FC236}">
                    <a16:creationId xmlns:a16="http://schemas.microsoft.com/office/drawing/2014/main" id="{697DFAEB-B2B9-A63B-3DA8-00B706035E87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3272709" y="4072097"/>
                <a:ext cx="777600" cy="225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9779731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088CB243-75C0-3DC9-AFF1-A199A7E526D6}"/>
              </a:ext>
            </a:extLst>
          </p:cNvPr>
          <p:cNvSpPr txBox="1"/>
          <p:nvPr/>
        </p:nvSpPr>
        <p:spPr>
          <a:xfrm>
            <a:off x="-60777" y="582602"/>
            <a:ext cx="9957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05.</a:t>
            </a:r>
            <a:endParaRPr lang="ko-KR" altLang="en-US" sz="3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1349015-ABF7-F81F-ACBB-5C97DCF47C76}"/>
              </a:ext>
            </a:extLst>
          </p:cNvPr>
          <p:cNvSpPr txBox="1"/>
          <p:nvPr/>
        </p:nvSpPr>
        <p:spPr>
          <a:xfrm>
            <a:off x="935008" y="613380"/>
            <a:ext cx="15824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Serial </a:t>
            </a:r>
            <a:endParaRPr lang="ko-KR" altLang="en-US" sz="3600" dirty="0">
              <a:solidFill>
                <a:srgbClr val="76B4B8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0F13F59-8BCB-597A-50EC-F2B601EE07F1}"/>
              </a:ext>
            </a:extLst>
          </p:cNvPr>
          <p:cNvSpPr txBox="1"/>
          <p:nvPr/>
        </p:nvSpPr>
        <p:spPr>
          <a:xfrm>
            <a:off x="948403" y="1401117"/>
            <a:ext cx="5426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STM32</a:t>
            </a:r>
            <a:r>
              <a:rPr lang="ko-KR" altLang="en-US" dirty="0">
                <a:solidFill>
                  <a:srgbClr val="FF0000"/>
                </a:solidFill>
              </a:rPr>
              <a:t>의 </a:t>
            </a:r>
            <a:r>
              <a:rPr lang="en-US" altLang="ko-KR" dirty="0">
                <a:solidFill>
                  <a:srgbClr val="FF0000"/>
                </a:solidFill>
              </a:rPr>
              <a:t>USART </a:t>
            </a:r>
            <a:r>
              <a:rPr lang="ko-KR" altLang="en-US" dirty="0">
                <a:solidFill>
                  <a:srgbClr val="FF0000"/>
                </a:solidFill>
              </a:rPr>
              <a:t>특징 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DC443298-6038-2B13-941B-6EF70D6A76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259" y="1680755"/>
            <a:ext cx="5846558" cy="5408022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4A6E4690-5352-DA8E-4F7F-E42C170AF7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1715" y="2200237"/>
            <a:ext cx="5045416" cy="193384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1" name="잉크 20">
                <a:extLst>
                  <a:ext uri="{FF2B5EF4-FFF2-40B4-BE49-F238E27FC236}">
                    <a16:creationId xmlns:a16="http://schemas.microsoft.com/office/drawing/2014/main" id="{8A9E5DB6-24CF-9CBE-29E8-573BCF4601C1}"/>
                  </a:ext>
                </a:extLst>
              </p14:cNvPr>
              <p14:cNvContentPartPr/>
              <p14:nvPr/>
            </p14:nvContentPartPr>
            <p14:xfrm>
              <a:off x="1810972" y="2245817"/>
              <a:ext cx="2347920" cy="22320"/>
            </p14:xfrm>
          </p:contentPart>
        </mc:Choice>
        <mc:Fallback xmlns="">
          <p:pic>
            <p:nvPicPr>
              <p:cNvPr id="21" name="잉크 20">
                <a:extLst>
                  <a:ext uri="{FF2B5EF4-FFF2-40B4-BE49-F238E27FC236}">
                    <a16:creationId xmlns:a16="http://schemas.microsoft.com/office/drawing/2014/main" id="{8A9E5DB6-24CF-9CBE-29E8-573BCF4601C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75332" y="2174177"/>
                <a:ext cx="2419560" cy="16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4" name="잉크 23">
                <a:extLst>
                  <a:ext uri="{FF2B5EF4-FFF2-40B4-BE49-F238E27FC236}">
                    <a16:creationId xmlns:a16="http://schemas.microsoft.com/office/drawing/2014/main" id="{FA59493D-CAEF-9C12-2B80-1D0D93B1F1FB}"/>
                  </a:ext>
                </a:extLst>
              </p14:cNvPr>
              <p14:cNvContentPartPr/>
              <p14:nvPr/>
            </p14:nvContentPartPr>
            <p14:xfrm>
              <a:off x="2586189" y="2673137"/>
              <a:ext cx="1697760" cy="54360"/>
            </p14:xfrm>
          </p:contentPart>
        </mc:Choice>
        <mc:Fallback xmlns="">
          <p:pic>
            <p:nvPicPr>
              <p:cNvPr id="24" name="잉크 23">
                <a:extLst>
                  <a:ext uri="{FF2B5EF4-FFF2-40B4-BE49-F238E27FC236}">
                    <a16:creationId xmlns:a16="http://schemas.microsoft.com/office/drawing/2014/main" id="{FA59493D-CAEF-9C12-2B80-1D0D93B1F1F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550549" y="2601497"/>
                <a:ext cx="1769400" cy="19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5" name="잉크 24">
                <a:extLst>
                  <a:ext uri="{FF2B5EF4-FFF2-40B4-BE49-F238E27FC236}">
                    <a16:creationId xmlns:a16="http://schemas.microsoft.com/office/drawing/2014/main" id="{C398E47B-BBB6-42C6-C62F-E78A72EF3AC5}"/>
                  </a:ext>
                </a:extLst>
              </p14:cNvPr>
              <p14:cNvContentPartPr/>
              <p14:nvPr/>
            </p14:nvContentPartPr>
            <p14:xfrm>
              <a:off x="2446869" y="3077469"/>
              <a:ext cx="761040" cy="14400"/>
            </p14:xfrm>
          </p:contentPart>
        </mc:Choice>
        <mc:Fallback xmlns="">
          <p:pic>
            <p:nvPicPr>
              <p:cNvPr id="25" name="잉크 24">
                <a:extLst>
                  <a:ext uri="{FF2B5EF4-FFF2-40B4-BE49-F238E27FC236}">
                    <a16:creationId xmlns:a16="http://schemas.microsoft.com/office/drawing/2014/main" id="{C398E47B-BBB6-42C6-C62F-E78A72EF3AC5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411229" y="3005469"/>
                <a:ext cx="832680" cy="15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6" name="잉크 25">
                <a:extLst>
                  <a:ext uri="{FF2B5EF4-FFF2-40B4-BE49-F238E27FC236}">
                    <a16:creationId xmlns:a16="http://schemas.microsoft.com/office/drawing/2014/main" id="{783D6F0F-838A-BC2C-36CB-95CC9C53BFF3}"/>
                  </a:ext>
                </a:extLst>
              </p14:cNvPr>
              <p14:cNvContentPartPr/>
              <p14:nvPr/>
            </p14:nvContentPartPr>
            <p14:xfrm>
              <a:off x="4423989" y="3056589"/>
              <a:ext cx="504000" cy="9000"/>
            </p14:xfrm>
          </p:contentPart>
        </mc:Choice>
        <mc:Fallback xmlns="">
          <p:pic>
            <p:nvPicPr>
              <p:cNvPr id="26" name="잉크 25">
                <a:extLst>
                  <a:ext uri="{FF2B5EF4-FFF2-40B4-BE49-F238E27FC236}">
                    <a16:creationId xmlns:a16="http://schemas.microsoft.com/office/drawing/2014/main" id="{783D6F0F-838A-BC2C-36CB-95CC9C53BFF3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387989" y="2984589"/>
                <a:ext cx="575640" cy="15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7" name="잉크 26">
                <a:extLst>
                  <a:ext uri="{FF2B5EF4-FFF2-40B4-BE49-F238E27FC236}">
                    <a16:creationId xmlns:a16="http://schemas.microsoft.com/office/drawing/2014/main" id="{A762E2BB-B331-85E9-F2A0-B3F02A24045A}"/>
                  </a:ext>
                </a:extLst>
              </p14:cNvPr>
              <p14:cNvContentPartPr/>
              <p14:nvPr/>
            </p14:nvContentPartPr>
            <p14:xfrm>
              <a:off x="2307909" y="3213189"/>
              <a:ext cx="1680120" cy="35280"/>
            </p14:xfrm>
          </p:contentPart>
        </mc:Choice>
        <mc:Fallback xmlns="">
          <p:pic>
            <p:nvPicPr>
              <p:cNvPr id="27" name="잉크 26">
                <a:extLst>
                  <a:ext uri="{FF2B5EF4-FFF2-40B4-BE49-F238E27FC236}">
                    <a16:creationId xmlns:a16="http://schemas.microsoft.com/office/drawing/2014/main" id="{A762E2BB-B331-85E9-F2A0-B3F02A24045A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271909" y="3141549"/>
                <a:ext cx="1751760" cy="17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8" name="잉크 27">
                <a:extLst>
                  <a:ext uri="{FF2B5EF4-FFF2-40B4-BE49-F238E27FC236}">
                    <a16:creationId xmlns:a16="http://schemas.microsoft.com/office/drawing/2014/main" id="{7794682E-EA08-560E-CFD1-8BB585DB5D48}"/>
                  </a:ext>
                </a:extLst>
              </p14:cNvPr>
              <p14:cNvContentPartPr/>
              <p14:nvPr/>
            </p14:nvContentPartPr>
            <p14:xfrm>
              <a:off x="5085669" y="3239469"/>
              <a:ext cx="478080" cy="360"/>
            </p14:xfrm>
          </p:contentPart>
        </mc:Choice>
        <mc:Fallback xmlns="">
          <p:pic>
            <p:nvPicPr>
              <p:cNvPr id="28" name="잉크 27">
                <a:extLst>
                  <a:ext uri="{FF2B5EF4-FFF2-40B4-BE49-F238E27FC236}">
                    <a16:creationId xmlns:a16="http://schemas.microsoft.com/office/drawing/2014/main" id="{7794682E-EA08-560E-CFD1-8BB585DB5D48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050029" y="3167829"/>
                <a:ext cx="54972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9" name="잉크 28">
                <a:extLst>
                  <a:ext uri="{FF2B5EF4-FFF2-40B4-BE49-F238E27FC236}">
                    <a16:creationId xmlns:a16="http://schemas.microsoft.com/office/drawing/2014/main" id="{EDAD00D3-2AE5-1482-4517-083A6E41B32A}"/>
                  </a:ext>
                </a:extLst>
              </p14:cNvPr>
              <p14:cNvContentPartPr/>
              <p14:nvPr/>
            </p14:nvContentPartPr>
            <p14:xfrm>
              <a:off x="1846029" y="3422349"/>
              <a:ext cx="1314720" cy="360"/>
            </p14:xfrm>
          </p:contentPart>
        </mc:Choice>
        <mc:Fallback xmlns="">
          <p:pic>
            <p:nvPicPr>
              <p:cNvPr id="29" name="잉크 28">
                <a:extLst>
                  <a:ext uri="{FF2B5EF4-FFF2-40B4-BE49-F238E27FC236}">
                    <a16:creationId xmlns:a16="http://schemas.microsoft.com/office/drawing/2014/main" id="{EDAD00D3-2AE5-1482-4517-083A6E41B32A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810029" y="3350349"/>
                <a:ext cx="138636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30" name="잉크 29">
                <a:extLst>
                  <a:ext uri="{FF2B5EF4-FFF2-40B4-BE49-F238E27FC236}">
                    <a16:creationId xmlns:a16="http://schemas.microsoft.com/office/drawing/2014/main" id="{1784DA7B-A681-2DA0-19FC-1EE3DD98C919}"/>
                  </a:ext>
                </a:extLst>
              </p14:cNvPr>
              <p14:cNvContentPartPr/>
              <p14:nvPr/>
            </p14:nvContentPartPr>
            <p14:xfrm>
              <a:off x="3169749" y="3404709"/>
              <a:ext cx="23760" cy="360"/>
            </p14:xfrm>
          </p:contentPart>
        </mc:Choice>
        <mc:Fallback xmlns="">
          <p:pic>
            <p:nvPicPr>
              <p:cNvPr id="30" name="잉크 29">
                <a:extLst>
                  <a:ext uri="{FF2B5EF4-FFF2-40B4-BE49-F238E27FC236}">
                    <a16:creationId xmlns:a16="http://schemas.microsoft.com/office/drawing/2014/main" id="{1784DA7B-A681-2DA0-19FC-1EE3DD98C919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134109" y="3333069"/>
                <a:ext cx="9540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31" name="잉크 30">
                <a:extLst>
                  <a:ext uri="{FF2B5EF4-FFF2-40B4-BE49-F238E27FC236}">
                    <a16:creationId xmlns:a16="http://schemas.microsoft.com/office/drawing/2014/main" id="{4F9DB3E2-DFEC-C466-851B-02AB30002F2B}"/>
                  </a:ext>
                </a:extLst>
              </p14:cNvPr>
              <p14:cNvContentPartPr/>
              <p14:nvPr/>
            </p14:nvContentPartPr>
            <p14:xfrm>
              <a:off x="5442789" y="3047589"/>
              <a:ext cx="434520" cy="360"/>
            </p14:xfrm>
          </p:contentPart>
        </mc:Choice>
        <mc:Fallback xmlns="">
          <p:pic>
            <p:nvPicPr>
              <p:cNvPr id="31" name="잉크 30">
                <a:extLst>
                  <a:ext uri="{FF2B5EF4-FFF2-40B4-BE49-F238E27FC236}">
                    <a16:creationId xmlns:a16="http://schemas.microsoft.com/office/drawing/2014/main" id="{4F9DB3E2-DFEC-C466-851B-02AB30002F2B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407149" y="2975949"/>
                <a:ext cx="50616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32" name="잉크 31">
                <a:extLst>
                  <a:ext uri="{FF2B5EF4-FFF2-40B4-BE49-F238E27FC236}">
                    <a16:creationId xmlns:a16="http://schemas.microsoft.com/office/drawing/2014/main" id="{2B8A8FB8-EC9E-1710-4503-CC24534B05D0}"/>
                  </a:ext>
                </a:extLst>
              </p14:cNvPr>
              <p14:cNvContentPartPr/>
              <p14:nvPr/>
            </p14:nvContentPartPr>
            <p14:xfrm>
              <a:off x="5120589" y="3082149"/>
              <a:ext cx="365040" cy="9720"/>
            </p14:xfrm>
          </p:contentPart>
        </mc:Choice>
        <mc:Fallback xmlns="">
          <p:pic>
            <p:nvPicPr>
              <p:cNvPr id="32" name="잉크 31">
                <a:extLst>
                  <a:ext uri="{FF2B5EF4-FFF2-40B4-BE49-F238E27FC236}">
                    <a16:creationId xmlns:a16="http://schemas.microsoft.com/office/drawing/2014/main" id="{2B8A8FB8-EC9E-1710-4503-CC24534B05D0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084949" y="3010509"/>
                <a:ext cx="436680" cy="15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33" name="잉크 32">
                <a:extLst>
                  <a:ext uri="{FF2B5EF4-FFF2-40B4-BE49-F238E27FC236}">
                    <a16:creationId xmlns:a16="http://schemas.microsoft.com/office/drawing/2014/main" id="{90060AB4-C77A-348E-B0E3-A56CBE47BC81}"/>
                  </a:ext>
                </a:extLst>
              </p14:cNvPr>
              <p14:cNvContentPartPr/>
              <p14:nvPr/>
            </p14:nvContentPartPr>
            <p14:xfrm>
              <a:off x="5155149" y="3038949"/>
              <a:ext cx="339120" cy="360"/>
            </p14:xfrm>
          </p:contentPart>
        </mc:Choice>
        <mc:Fallback xmlns="">
          <p:pic>
            <p:nvPicPr>
              <p:cNvPr id="33" name="잉크 32">
                <a:extLst>
                  <a:ext uri="{FF2B5EF4-FFF2-40B4-BE49-F238E27FC236}">
                    <a16:creationId xmlns:a16="http://schemas.microsoft.com/office/drawing/2014/main" id="{90060AB4-C77A-348E-B0E3-A56CBE47BC81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119509" y="2967309"/>
                <a:ext cx="41076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34" name="잉크 33">
                <a:extLst>
                  <a:ext uri="{FF2B5EF4-FFF2-40B4-BE49-F238E27FC236}">
                    <a16:creationId xmlns:a16="http://schemas.microsoft.com/office/drawing/2014/main" id="{FA1F2A37-AF2E-8588-2FF5-0B127C477678}"/>
                  </a:ext>
                </a:extLst>
              </p14:cNvPr>
              <p14:cNvContentPartPr/>
              <p14:nvPr/>
            </p14:nvContentPartPr>
            <p14:xfrm>
              <a:off x="1855029" y="4447577"/>
              <a:ext cx="1705680" cy="54720"/>
            </p14:xfrm>
          </p:contentPart>
        </mc:Choice>
        <mc:Fallback xmlns="">
          <p:pic>
            <p:nvPicPr>
              <p:cNvPr id="34" name="잉크 33">
                <a:extLst>
                  <a:ext uri="{FF2B5EF4-FFF2-40B4-BE49-F238E27FC236}">
                    <a16:creationId xmlns:a16="http://schemas.microsoft.com/office/drawing/2014/main" id="{FA1F2A37-AF2E-8588-2FF5-0B127C477678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819029" y="4375937"/>
                <a:ext cx="1777320" cy="19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35" name="잉크 34">
                <a:extLst>
                  <a:ext uri="{FF2B5EF4-FFF2-40B4-BE49-F238E27FC236}">
                    <a16:creationId xmlns:a16="http://schemas.microsoft.com/office/drawing/2014/main" id="{5FF5A1CE-C0A4-7F73-E982-C2D046D379C9}"/>
                  </a:ext>
                </a:extLst>
              </p14:cNvPr>
              <p14:cNvContentPartPr/>
              <p14:nvPr/>
            </p14:nvContentPartPr>
            <p14:xfrm>
              <a:off x="3683469" y="4501937"/>
              <a:ext cx="609120" cy="18000"/>
            </p14:xfrm>
          </p:contentPart>
        </mc:Choice>
        <mc:Fallback xmlns="">
          <p:pic>
            <p:nvPicPr>
              <p:cNvPr id="35" name="잉크 34">
                <a:extLst>
                  <a:ext uri="{FF2B5EF4-FFF2-40B4-BE49-F238E27FC236}">
                    <a16:creationId xmlns:a16="http://schemas.microsoft.com/office/drawing/2014/main" id="{5FF5A1CE-C0A4-7F73-E982-C2D046D379C9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647829" y="4430297"/>
                <a:ext cx="680760" cy="16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37" name="잉크 36">
                <a:extLst>
                  <a:ext uri="{FF2B5EF4-FFF2-40B4-BE49-F238E27FC236}">
                    <a16:creationId xmlns:a16="http://schemas.microsoft.com/office/drawing/2014/main" id="{9DCB41C3-E266-94C4-E532-34E45DE848B1}"/>
                  </a:ext>
                </a:extLst>
              </p14:cNvPr>
              <p14:cNvContentPartPr/>
              <p14:nvPr/>
            </p14:nvContentPartPr>
            <p14:xfrm>
              <a:off x="1846029" y="4693457"/>
              <a:ext cx="3265560" cy="10800"/>
            </p14:xfrm>
          </p:contentPart>
        </mc:Choice>
        <mc:Fallback xmlns="">
          <p:pic>
            <p:nvPicPr>
              <p:cNvPr id="37" name="잉크 36">
                <a:extLst>
                  <a:ext uri="{FF2B5EF4-FFF2-40B4-BE49-F238E27FC236}">
                    <a16:creationId xmlns:a16="http://schemas.microsoft.com/office/drawing/2014/main" id="{9DCB41C3-E266-94C4-E532-34E45DE848B1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810029" y="4621457"/>
                <a:ext cx="3337200" cy="15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39" name="잉크 38">
                <a:extLst>
                  <a:ext uri="{FF2B5EF4-FFF2-40B4-BE49-F238E27FC236}">
                    <a16:creationId xmlns:a16="http://schemas.microsoft.com/office/drawing/2014/main" id="{AD55968A-01C2-6D84-E2BC-01710F59B696}"/>
                  </a:ext>
                </a:extLst>
              </p14:cNvPr>
              <p14:cNvContentPartPr/>
              <p14:nvPr/>
            </p14:nvContentPartPr>
            <p14:xfrm>
              <a:off x="1863309" y="4936817"/>
              <a:ext cx="2028600" cy="36360"/>
            </p14:xfrm>
          </p:contentPart>
        </mc:Choice>
        <mc:Fallback xmlns="">
          <p:pic>
            <p:nvPicPr>
              <p:cNvPr id="39" name="잉크 38">
                <a:extLst>
                  <a:ext uri="{FF2B5EF4-FFF2-40B4-BE49-F238E27FC236}">
                    <a16:creationId xmlns:a16="http://schemas.microsoft.com/office/drawing/2014/main" id="{AD55968A-01C2-6D84-E2BC-01710F59B696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827669" y="4864817"/>
                <a:ext cx="2100240" cy="18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41" name="잉크 40">
                <a:extLst>
                  <a:ext uri="{FF2B5EF4-FFF2-40B4-BE49-F238E27FC236}">
                    <a16:creationId xmlns:a16="http://schemas.microsoft.com/office/drawing/2014/main" id="{DB577DD5-56D4-F3CC-E49B-CF1D8784A4AA}"/>
                  </a:ext>
                </a:extLst>
              </p14:cNvPr>
              <p14:cNvContentPartPr/>
              <p14:nvPr/>
            </p14:nvContentPartPr>
            <p14:xfrm>
              <a:off x="1846029" y="5146389"/>
              <a:ext cx="1018800" cy="18000"/>
            </p14:xfrm>
          </p:contentPart>
        </mc:Choice>
        <mc:Fallback xmlns="">
          <p:pic>
            <p:nvPicPr>
              <p:cNvPr id="41" name="잉크 40">
                <a:extLst>
                  <a:ext uri="{FF2B5EF4-FFF2-40B4-BE49-F238E27FC236}">
                    <a16:creationId xmlns:a16="http://schemas.microsoft.com/office/drawing/2014/main" id="{DB577DD5-56D4-F3CC-E49B-CF1D8784A4AA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810029" y="5074389"/>
                <a:ext cx="1090440" cy="16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42" name="잉크 41">
                <a:extLst>
                  <a:ext uri="{FF2B5EF4-FFF2-40B4-BE49-F238E27FC236}">
                    <a16:creationId xmlns:a16="http://schemas.microsoft.com/office/drawing/2014/main" id="{41D70968-0B22-D652-EFF7-D4DA68DEAC76}"/>
                  </a:ext>
                </a:extLst>
              </p14:cNvPr>
              <p14:cNvContentPartPr/>
              <p14:nvPr/>
            </p14:nvContentPartPr>
            <p14:xfrm>
              <a:off x="1837389" y="5363829"/>
              <a:ext cx="1254240" cy="35640"/>
            </p14:xfrm>
          </p:contentPart>
        </mc:Choice>
        <mc:Fallback xmlns="">
          <p:pic>
            <p:nvPicPr>
              <p:cNvPr id="42" name="잉크 41">
                <a:extLst>
                  <a:ext uri="{FF2B5EF4-FFF2-40B4-BE49-F238E27FC236}">
                    <a16:creationId xmlns:a16="http://schemas.microsoft.com/office/drawing/2014/main" id="{41D70968-0B22-D652-EFF7-D4DA68DEAC76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801749" y="5291829"/>
                <a:ext cx="1325880" cy="17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43" name="잉크 42">
                <a:extLst>
                  <a:ext uri="{FF2B5EF4-FFF2-40B4-BE49-F238E27FC236}">
                    <a16:creationId xmlns:a16="http://schemas.microsoft.com/office/drawing/2014/main" id="{9DB1806E-E220-A4E9-242C-DB738F09A815}"/>
                  </a:ext>
                </a:extLst>
              </p14:cNvPr>
              <p14:cNvContentPartPr/>
              <p14:nvPr/>
            </p14:nvContentPartPr>
            <p14:xfrm>
              <a:off x="3927549" y="6687909"/>
              <a:ext cx="398520" cy="360"/>
            </p14:xfrm>
          </p:contentPart>
        </mc:Choice>
        <mc:Fallback xmlns="">
          <p:pic>
            <p:nvPicPr>
              <p:cNvPr id="43" name="잉크 42">
                <a:extLst>
                  <a:ext uri="{FF2B5EF4-FFF2-40B4-BE49-F238E27FC236}">
                    <a16:creationId xmlns:a16="http://schemas.microsoft.com/office/drawing/2014/main" id="{9DB1806E-E220-A4E9-242C-DB738F09A815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3891549" y="6616269"/>
                <a:ext cx="47016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46" name="잉크 45">
                <a:extLst>
                  <a:ext uri="{FF2B5EF4-FFF2-40B4-BE49-F238E27FC236}">
                    <a16:creationId xmlns:a16="http://schemas.microsoft.com/office/drawing/2014/main" id="{5F551BB5-79DE-F9DB-DB9E-EA00CB72CF5D}"/>
                  </a:ext>
                </a:extLst>
              </p14:cNvPr>
              <p14:cNvContentPartPr/>
              <p14:nvPr/>
            </p14:nvContentPartPr>
            <p14:xfrm>
              <a:off x="7393269" y="2541789"/>
              <a:ext cx="765360" cy="10080"/>
            </p14:xfrm>
          </p:contentPart>
        </mc:Choice>
        <mc:Fallback xmlns="">
          <p:pic>
            <p:nvPicPr>
              <p:cNvPr id="46" name="잉크 45">
                <a:extLst>
                  <a:ext uri="{FF2B5EF4-FFF2-40B4-BE49-F238E27FC236}">
                    <a16:creationId xmlns:a16="http://schemas.microsoft.com/office/drawing/2014/main" id="{5F551BB5-79DE-F9DB-DB9E-EA00CB72CF5D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7357629" y="2470149"/>
                <a:ext cx="837000" cy="153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5435000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E55C0C6E-D940-4EA4-28A0-8DA27FDA183B}"/>
              </a:ext>
            </a:extLst>
          </p:cNvPr>
          <p:cNvSpPr txBox="1"/>
          <p:nvPr/>
        </p:nvSpPr>
        <p:spPr>
          <a:xfrm>
            <a:off x="-60777" y="582602"/>
            <a:ext cx="9957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05.</a:t>
            </a:r>
            <a:endParaRPr lang="ko-KR" altLang="en-US" sz="3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5D21E9E-62C8-BA7F-3068-30B7C9B00C04}"/>
              </a:ext>
            </a:extLst>
          </p:cNvPr>
          <p:cNvSpPr txBox="1"/>
          <p:nvPr/>
        </p:nvSpPr>
        <p:spPr>
          <a:xfrm>
            <a:off x="935008" y="613380"/>
            <a:ext cx="15824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Serial </a:t>
            </a:r>
            <a:endParaRPr lang="ko-KR" altLang="en-US" sz="3600" dirty="0">
              <a:solidFill>
                <a:srgbClr val="76B4B8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317AE7-C1CC-6064-A731-69539E82D228}"/>
              </a:ext>
            </a:extLst>
          </p:cNvPr>
          <p:cNvSpPr txBox="1"/>
          <p:nvPr/>
        </p:nvSpPr>
        <p:spPr>
          <a:xfrm>
            <a:off x="948403" y="1401117"/>
            <a:ext cx="5426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STM32</a:t>
            </a:r>
            <a:r>
              <a:rPr lang="ko-KR" altLang="en-US" dirty="0">
                <a:solidFill>
                  <a:srgbClr val="FF0000"/>
                </a:solidFill>
              </a:rPr>
              <a:t>의 </a:t>
            </a:r>
            <a:r>
              <a:rPr lang="en-US" altLang="ko-KR" dirty="0">
                <a:solidFill>
                  <a:srgbClr val="FF0000"/>
                </a:solidFill>
              </a:rPr>
              <a:t>USART </a:t>
            </a:r>
            <a:r>
              <a:rPr lang="ko-KR" altLang="en-US" dirty="0" err="1">
                <a:solidFill>
                  <a:srgbClr val="FF0000"/>
                </a:solidFill>
              </a:rPr>
              <a:t>블록다이어그램</a:t>
            </a:r>
            <a:r>
              <a:rPr lang="en-US" altLang="ko-KR" dirty="0">
                <a:solidFill>
                  <a:srgbClr val="FF0000"/>
                </a:solidFill>
              </a:rPr>
              <a:t>-</a:t>
            </a:r>
            <a:r>
              <a:rPr lang="ko-KR" altLang="en-US" dirty="0">
                <a:solidFill>
                  <a:srgbClr val="FF0000"/>
                </a:solidFill>
              </a:rPr>
              <a:t>클럭 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6768C7D5-3D00-6403-3AF4-87A514C23F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2883" y="0"/>
            <a:ext cx="6158328" cy="686618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08D9340-C135-02A9-A6E1-23B5EBCA52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823" y="6091327"/>
            <a:ext cx="6125430" cy="66684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DF0989B9-D1B5-B93D-EC3D-6224E9D2A935}"/>
                  </a:ext>
                </a:extLst>
              </p14:cNvPr>
              <p14:cNvContentPartPr/>
              <p14:nvPr/>
            </p14:nvContentPartPr>
            <p14:xfrm>
              <a:off x="870789" y="6504617"/>
              <a:ext cx="1855440" cy="36000"/>
            </p14:xfrm>
          </p:contentPart>
        </mc:Choice>
        <mc:Fallback xmlns=""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DF0989B9-D1B5-B93D-EC3D-6224E9D2A93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34789" y="6432977"/>
                <a:ext cx="1927080" cy="17964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직사각형 1">
            <a:extLst>
              <a:ext uri="{FF2B5EF4-FFF2-40B4-BE49-F238E27FC236}">
                <a16:creationId xmlns:a16="http://schemas.microsoft.com/office/drawing/2014/main" id="{5A963C31-3043-BD14-6AAB-7CEA8A2766AD}"/>
              </a:ext>
            </a:extLst>
          </p:cNvPr>
          <p:cNvSpPr/>
          <p:nvPr/>
        </p:nvSpPr>
        <p:spPr>
          <a:xfrm>
            <a:off x="6639254" y="5337954"/>
            <a:ext cx="1604439" cy="718197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EF547FE-768F-28C7-4C42-3372C0772FAF}"/>
              </a:ext>
            </a:extLst>
          </p:cNvPr>
          <p:cNvCxnSpPr>
            <a:cxnSpLocks/>
          </p:cNvCxnSpPr>
          <p:nvPr/>
        </p:nvCxnSpPr>
        <p:spPr>
          <a:xfrm>
            <a:off x="6374674" y="3429000"/>
            <a:ext cx="0" cy="230932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6F7054A3-CEC7-65BD-13B4-E3397CD9C0D6}"/>
              </a:ext>
            </a:extLst>
          </p:cNvPr>
          <p:cNvCxnSpPr>
            <a:cxnSpLocks/>
          </p:cNvCxnSpPr>
          <p:nvPr/>
        </p:nvCxnSpPr>
        <p:spPr>
          <a:xfrm flipH="1">
            <a:off x="6374674" y="5738327"/>
            <a:ext cx="26872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9A62C8CE-E403-C8C5-8979-D531E42E7F0D}"/>
              </a:ext>
            </a:extLst>
          </p:cNvPr>
          <p:cNvCxnSpPr>
            <a:cxnSpLocks/>
          </p:cNvCxnSpPr>
          <p:nvPr/>
        </p:nvCxnSpPr>
        <p:spPr>
          <a:xfrm>
            <a:off x="6374674" y="3429000"/>
            <a:ext cx="791236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B6367743-E084-A0BC-A017-A0CE0CE3E6DF}"/>
              </a:ext>
            </a:extLst>
          </p:cNvPr>
          <p:cNvCxnSpPr>
            <a:cxnSpLocks/>
          </p:cNvCxnSpPr>
          <p:nvPr/>
        </p:nvCxnSpPr>
        <p:spPr>
          <a:xfrm flipH="1">
            <a:off x="7530336" y="4762967"/>
            <a:ext cx="2635214" cy="2027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372E5C87-D695-5F12-A9BB-9C410708CA63}"/>
              </a:ext>
            </a:extLst>
          </p:cNvPr>
          <p:cNvCxnSpPr>
            <a:cxnSpLocks/>
          </p:cNvCxnSpPr>
          <p:nvPr/>
        </p:nvCxnSpPr>
        <p:spPr>
          <a:xfrm flipH="1">
            <a:off x="10157712" y="3429000"/>
            <a:ext cx="7838" cy="133396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78632CB6-3792-216D-11C6-5D28530E5E70}"/>
              </a:ext>
            </a:extLst>
          </p:cNvPr>
          <p:cNvCxnSpPr>
            <a:cxnSpLocks/>
          </p:cNvCxnSpPr>
          <p:nvPr/>
        </p:nvCxnSpPr>
        <p:spPr>
          <a:xfrm>
            <a:off x="7530336" y="4773106"/>
            <a:ext cx="0" cy="58726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4A4263A6-BD4B-14D6-F395-8E816DAB80E8}"/>
              </a:ext>
            </a:extLst>
          </p:cNvPr>
          <p:cNvCxnSpPr>
            <a:cxnSpLocks/>
          </p:cNvCxnSpPr>
          <p:nvPr/>
        </p:nvCxnSpPr>
        <p:spPr>
          <a:xfrm flipH="1">
            <a:off x="9698736" y="3429000"/>
            <a:ext cx="466814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6C9CE69B-8CB4-024D-0772-FDC3C1964C96}"/>
              </a:ext>
            </a:extLst>
          </p:cNvPr>
          <p:cNvSpPr/>
          <p:nvPr/>
        </p:nvSpPr>
        <p:spPr>
          <a:xfrm>
            <a:off x="7114033" y="3228205"/>
            <a:ext cx="663405" cy="401590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738716D6-626B-0537-3030-20BA1548DB46}"/>
              </a:ext>
            </a:extLst>
          </p:cNvPr>
          <p:cNvSpPr/>
          <p:nvPr/>
        </p:nvSpPr>
        <p:spPr>
          <a:xfrm>
            <a:off x="8827005" y="3228205"/>
            <a:ext cx="901583" cy="401590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E73CF947-D103-C56D-2CB5-2DCEFBE2A68B}"/>
              </a:ext>
            </a:extLst>
          </p:cNvPr>
          <p:cNvCxnSpPr>
            <a:cxnSpLocks/>
          </p:cNvCxnSpPr>
          <p:nvPr/>
        </p:nvCxnSpPr>
        <p:spPr>
          <a:xfrm>
            <a:off x="7441474" y="2799184"/>
            <a:ext cx="0" cy="42902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EEF106BD-DBB0-7EE3-C9CE-1DD4E2EC6938}"/>
              </a:ext>
            </a:extLst>
          </p:cNvPr>
          <p:cNvCxnSpPr>
            <a:cxnSpLocks/>
          </p:cNvCxnSpPr>
          <p:nvPr/>
        </p:nvCxnSpPr>
        <p:spPr>
          <a:xfrm flipH="1">
            <a:off x="6770292" y="2808808"/>
            <a:ext cx="671182" cy="123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ED568964-66C4-B686-3452-6828D64660F2}"/>
              </a:ext>
            </a:extLst>
          </p:cNvPr>
          <p:cNvCxnSpPr>
            <a:cxnSpLocks/>
          </p:cNvCxnSpPr>
          <p:nvPr/>
        </p:nvCxnSpPr>
        <p:spPr>
          <a:xfrm>
            <a:off x="6787709" y="1903445"/>
            <a:ext cx="0" cy="89573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634807C0-F145-46E2-3FB7-27C79D7A06E4}"/>
              </a:ext>
            </a:extLst>
          </p:cNvPr>
          <p:cNvCxnSpPr>
            <a:cxnSpLocks/>
          </p:cNvCxnSpPr>
          <p:nvPr/>
        </p:nvCxnSpPr>
        <p:spPr>
          <a:xfrm flipH="1">
            <a:off x="6770292" y="1889489"/>
            <a:ext cx="86214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4C35B830-084E-E6A5-85A3-2752A84AD9B5}"/>
              </a:ext>
            </a:extLst>
          </p:cNvPr>
          <p:cNvCxnSpPr>
            <a:cxnSpLocks/>
          </p:cNvCxnSpPr>
          <p:nvPr/>
        </p:nvCxnSpPr>
        <p:spPr>
          <a:xfrm flipV="1">
            <a:off x="7627048" y="1585783"/>
            <a:ext cx="5393" cy="33084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58FCC0D2-84EB-2DE0-5DEB-EB6A03999D65}"/>
              </a:ext>
            </a:extLst>
          </p:cNvPr>
          <p:cNvCxnSpPr>
            <a:cxnSpLocks/>
          </p:cNvCxnSpPr>
          <p:nvPr/>
        </p:nvCxnSpPr>
        <p:spPr>
          <a:xfrm>
            <a:off x="9590625" y="2920482"/>
            <a:ext cx="0" cy="30772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B9E312FA-5F44-524C-2610-8A6DC1B8A848}"/>
              </a:ext>
            </a:extLst>
          </p:cNvPr>
          <p:cNvCxnSpPr>
            <a:cxnSpLocks/>
          </p:cNvCxnSpPr>
          <p:nvPr/>
        </p:nvCxnSpPr>
        <p:spPr>
          <a:xfrm flipH="1" flipV="1">
            <a:off x="9570097" y="2917146"/>
            <a:ext cx="936172" cy="197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882DB618-C60E-4D00-BD7F-D955104F96FF}"/>
              </a:ext>
            </a:extLst>
          </p:cNvPr>
          <p:cNvCxnSpPr>
            <a:cxnSpLocks/>
          </p:cNvCxnSpPr>
          <p:nvPr/>
        </p:nvCxnSpPr>
        <p:spPr>
          <a:xfrm>
            <a:off x="10506269" y="1770449"/>
            <a:ext cx="0" cy="114669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09F41C0F-84DC-CF5B-C9E0-D328018C6FD6}"/>
              </a:ext>
            </a:extLst>
          </p:cNvPr>
          <p:cNvCxnSpPr>
            <a:cxnSpLocks/>
          </p:cNvCxnSpPr>
          <p:nvPr/>
        </p:nvCxnSpPr>
        <p:spPr>
          <a:xfrm flipH="1">
            <a:off x="9106678" y="1780708"/>
            <a:ext cx="139959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FDAC48D1-7F9B-7649-4B6B-9DF6C99476E8}"/>
              </a:ext>
            </a:extLst>
          </p:cNvPr>
          <p:cNvCxnSpPr>
            <a:cxnSpLocks/>
          </p:cNvCxnSpPr>
          <p:nvPr/>
        </p:nvCxnSpPr>
        <p:spPr>
          <a:xfrm flipV="1">
            <a:off x="9106678" y="1557125"/>
            <a:ext cx="0" cy="25193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02C37793-ED1F-2B10-01E9-8AFB7288D695}"/>
              </a:ext>
            </a:extLst>
          </p:cNvPr>
          <p:cNvSpPr/>
          <p:nvPr/>
        </p:nvSpPr>
        <p:spPr>
          <a:xfrm>
            <a:off x="7043683" y="1344907"/>
            <a:ext cx="1227177" cy="251933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C0CC8575-64C9-1393-55BD-57C8005CE345}"/>
              </a:ext>
            </a:extLst>
          </p:cNvPr>
          <p:cNvSpPr/>
          <p:nvPr/>
        </p:nvSpPr>
        <p:spPr>
          <a:xfrm>
            <a:off x="8514027" y="1344907"/>
            <a:ext cx="1227177" cy="251933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4027D530-EAC3-B784-F2DE-F3C4BD76899C}"/>
              </a:ext>
            </a:extLst>
          </p:cNvPr>
          <p:cNvSpPr/>
          <p:nvPr/>
        </p:nvSpPr>
        <p:spPr>
          <a:xfrm>
            <a:off x="8433744" y="4902061"/>
            <a:ext cx="1811268" cy="1641615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CEC7F1F2-F20A-0C33-975C-60AD89B03213}"/>
              </a:ext>
            </a:extLst>
          </p:cNvPr>
          <p:cNvCxnSpPr>
            <a:cxnSpLocks/>
          </p:cNvCxnSpPr>
          <p:nvPr/>
        </p:nvCxnSpPr>
        <p:spPr>
          <a:xfrm flipH="1">
            <a:off x="8200337" y="5708780"/>
            <a:ext cx="466814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6" name="잉크 75">
                <a:extLst>
                  <a:ext uri="{FF2B5EF4-FFF2-40B4-BE49-F238E27FC236}">
                    <a16:creationId xmlns:a16="http://schemas.microsoft.com/office/drawing/2014/main" id="{2B4889F3-FEDF-84F8-758B-4CCFC191C5E4}"/>
                  </a:ext>
                </a:extLst>
              </p14:cNvPr>
              <p14:cNvContentPartPr/>
              <p14:nvPr/>
            </p14:nvContentPartPr>
            <p14:xfrm>
              <a:off x="7100442" y="6363081"/>
              <a:ext cx="118080" cy="4320"/>
            </p14:xfrm>
          </p:contentPart>
        </mc:Choice>
        <mc:Fallback xmlns="">
          <p:pic>
            <p:nvPicPr>
              <p:cNvPr id="76" name="잉크 75">
                <a:extLst>
                  <a:ext uri="{FF2B5EF4-FFF2-40B4-BE49-F238E27FC236}">
                    <a16:creationId xmlns:a16="http://schemas.microsoft.com/office/drawing/2014/main" id="{2B4889F3-FEDF-84F8-758B-4CCFC191C5E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064442" y="6291441"/>
                <a:ext cx="189720" cy="147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3269788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6DC924-4BE9-1697-9DBE-51DA301EDFA0}"/>
              </a:ext>
            </a:extLst>
          </p:cNvPr>
          <p:cNvSpPr txBox="1"/>
          <p:nvPr/>
        </p:nvSpPr>
        <p:spPr>
          <a:xfrm>
            <a:off x="-60777" y="582602"/>
            <a:ext cx="9957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05.</a:t>
            </a:r>
            <a:endParaRPr lang="ko-KR" altLang="en-US" sz="3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96FBE9-D528-6937-9818-2B7BAC5BF049}"/>
              </a:ext>
            </a:extLst>
          </p:cNvPr>
          <p:cNvSpPr txBox="1"/>
          <p:nvPr/>
        </p:nvSpPr>
        <p:spPr>
          <a:xfrm>
            <a:off x="935008" y="613380"/>
            <a:ext cx="15824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Serial </a:t>
            </a:r>
            <a:endParaRPr lang="ko-KR" altLang="en-US" sz="3600" dirty="0">
              <a:solidFill>
                <a:srgbClr val="76B4B8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20028C-6543-9C61-3442-BA27957EA1FB}"/>
              </a:ext>
            </a:extLst>
          </p:cNvPr>
          <p:cNvSpPr txBox="1"/>
          <p:nvPr/>
        </p:nvSpPr>
        <p:spPr>
          <a:xfrm>
            <a:off x="948403" y="1401117"/>
            <a:ext cx="5426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STM32</a:t>
            </a:r>
            <a:r>
              <a:rPr lang="ko-KR" altLang="en-US" dirty="0">
                <a:solidFill>
                  <a:srgbClr val="FF0000"/>
                </a:solidFill>
              </a:rPr>
              <a:t>의 </a:t>
            </a:r>
            <a:r>
              <a:rPr lang="en-US" altLang="ko-KR" dirty="0">
                <a:solidFill>
                  <a:srgbClr val="FF0000"/>
                </a:solidFill>
              </a:rPr>
              <a:t>USART </a:t>
            </a:r>
            <a:r>
              <a:rPr lang="ko-KR" altLang="en-US" dirty="0" err="1">
                <a:solidFill>
                  <a:srgbClr val="FF0000"/>
                </a:solidFill>
              </a:rPr>
              <a:t>블록다이어그램</a:t>
            </a:r>
            <a:r>
              <a:rPr lang="en-US" altLang="ko-KR" dirty="0">
                <a:solidFill>
                  <a:srgbClr val="FF0000"/>
                </a:solidFill>
              </a:rPr>
              <a:t>-</a:t>
            </a:r>
            <a:r>
              <a:rPr lang="ko-KR" altLang="en-US" dirty="0">
                <a:solidFill>
                  <a:srgbClr val="FF0000"/>
                </a:solidFill>
              </a:rPr>
              <a:t>송신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25B08A25-CB44-A8B5-0F60-969ED1C083FC}"/>
                  </a:ext>
                </a:extLst>
              </p14:cNvPr>
              <p14:cNvContentPartPr/>
              <p14:nvPr/>
            </p14:nvContentPartPr>
            <p14:xfrm>
              <a:off x="870789" y="6504617"/>
              <a:ext cx="1855440" cy="36000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25B08A25-CB44-A8B5-0F60-969ED1C083F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34789" y="6432617"/>
                <a:ext cx="1927080" cy="179640"/>
              </a:xfrm>
              <a:prstGeom prst="rect">
                <a:avLst/>
              </a:prstGeom>
            </p:spPr>
          </p:pic>
        </mc:Fallback>
      </mc:AlternateContent>
      <p:pic>
        <p:nvPicPr>
          <p:cNvPr id="8" name="그림 7">
            <a:extLst>
              <a:ext uri="{FF2B5EF4-FFF2-40B4-BE49-F238E27FC236}">
                <a16:creationId xmlns:a16="http://schemas.microsoft.com/office/drawing/2014/main" id="{EA33735A-3E14-F616-9F14-13A8DB3C1F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2883" y="0"/>
            <a:ext cx="6158328" cy="6866182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E1EB36E1-29F2-40F2-D474-ED22572F39F7}"/>
              </a:ext>
            </a:extLst>
          </p:cNvPr>
          <p:cNvSpPr/>
          <p:nvPr/>
        </p:nvSpPr>
        <p:spPr>
          <a:xfrm>
            <a:off x="7114033" y="3228205"/>
            <a:ext cx="663405" cy="401590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33E0E510-80C8-EF49-5796-C42656488B9B}"/>
              </a:ext>
            </a:extLst>
          </p:cNvPr>
          <p:cNvCxnSpPr>
            <a:cxnSpLocks/>
          </p:cNvCxnSpPr>
          <p:nvPr/>
        </p:nvCxnSpPr>
        <p:spPr>
          <a:xfrm>
            <a:off x="7441474" y="2799184"/>
            <a:ext cx="0" cy="42902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F8C2C8DD-A70A-3BF5-427E-DFEFF8D16929}"/>
              </a:ext>
            </a:extLst>
          </p:cNvPr>
          <p:cNvCxnSpPr>
            <a:cxnSpLocks/>
          </p:cNvCxnSpPr>
          <p:nvPr/>
        </p:nvCxnSpPr>
        <p:spPr>
          <a:xfrm flipH="1">
            <a:off x="6770292" y="2808808"/>
            <a:ext cx="671182" cy="123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A25387A3-94E3-C057-686F-46D28304990C}"/>
              </a:ext>
            </a:extLst>
          </p:cNvPr>
          <p:cNvCxnSpPr>
            <a:cxnSpLocks/>
          </p:cNvCxnSpPr>
          <p:nvPr/>
        </p:nvCxnSpPr>
        <p:spPr>
          <a:xfrm>
            <a:off x="6787709" y="1903445"/>
            <a:ext cx="0" cy="89573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C9BC2D57-45FA-B4E9-BD0F-691E386C6BA4}"/>
              </a:ext>
            </a:extLst>
          </p:cNvPr>
          <p:cNvCxnSpPr>
            <a:cxnSpLocks/>
          </p:cNvCxnSpPr>
          <p:nvPr/>
        </p:nvCxnSpPr>
        <p:spPr>
          <a:xfrm flipH="1">
            <a:off x="6770292" y="1889489"/>
            <a:ext cx="86214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CD246FB1-254F-629B-8BC2-31A8EAFC64A2}"/>
              </a:ext>
            </a:extLst>
          </p:cNvPr>
          <p:cNvCxnSpPr>
            <a:cxnSpLocks/>
          </p:cNvCxnSpPr>
          <p:nvPr/>
        </p:nvCxnSpPr>
        <p:spPr>
          <a:xfrm flipV="1">
            <a:off x="7627048" y="1585783"/>
            <a:ext cx="5393" cy="33084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4318A0B-0862-3D1F-3A85-81F0303472AF}"/>
              </a:ext>
            </a:extLst>
          </p:cNvPr>
          <p:cNvSpPr/>
          <p:nvPr/>
        </p:nvSpPr>
        <p:spPr>
          <a:xfrm>
            <a:off x="7043684" y="1370288"/>
            <a:ext cx="1211000" cy="226552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2FF68AC-0A66-0DAA-3A57-DB71923086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823" y="6091327"/>
            <a:ext cx="6125430" cy="666843"/>
          </a:xfrm>
          <a:prstGeom prst="rect">
            <a:avLst/>
          </a:prstGeom>
        </p:spPr>
      </p:pic>
      <p:sp>
        <p:nvSpPr>
          <p:cNvPr id="34" name="직사각형 33">
            <a:extLst>
              <a:ext uri="{FF2B5EF4-FFF2-40B4-BE49-F238E27FC236}">
                <a16:creationId xmlns:a16="http://schemas.microsoft.com/office/drawing/2014/main" id="{16167D97-9082-B95A-006E-59F37E2F1E81}"/>
              </a:ext>
            </a:extLst>
          </p:cNvPr>
          <p:cNvSpPr/>
          <p:nvPr/>
        </p:nvSpPr>
        <p:spPr>
          <a:xfrm>
            <a:off x="5324516" y="2761487"/>
            <a:ext cx="1325231" cy="543552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5" name="잉크 34">
                <a:extLst>
                  <a:ext uri="{FF2B5EF4-FFF2-40B4-BE49-F238E27FC236}">
                    <a16:creationId xmlns:a16="http://schemas.microsoft.com/office/drawing/2014/main" id="{E3CF5249-D691-9780-03AE-C3A0E724C265}"/>
                  </a:ext>
                </a:extLst>
              </p14:cNvPr>
              <p14:cNvContentPartPr/>
              <p14:nvPr/>
            </p14:nvContentPartPr>
            <p14:xfrm>
              <a:off x="5402322" y="2836161"/>
              <a:ext cx="175680" cy="360"/>
            </p14:xfrm>
          </p:contentPart>
        </mc:Choice>
        <mc:Fallback xmlns="">
          <p:pic>
            <p:nvPicPr>
              <p:cNvPr id="35" name="잉크 34">
                <a:extLst>
                  <a:ext uri="{FF2B5EF4-FFF2-40B4-BE49-F238E27FC236}">
                    <a16:creationId xmlns:a16="http://schemas.microsoft.com/office/drawing/2014/main" id="{E3CF5249-D691-9780-03AE-C3A0E724C26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366322" y="2764521"/>
                <a:ext cx="24732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6" name="잉크 35">
                <a:extLst>
                  <a:ext uri="{FF2B5EF4-FFF2-40B4-BE49-F238E27FC236}">
                    <a16:creationId xmlns:a16="http://schemas.microsoft.com/office/drawing/2014/main" id="{8A1681AF-E04F-F11E-A30B-FC2AD2531449}"/>
                  </a:ext>
                </a:extLst>
              </p14:cNvPr>
              <p14:cNvContentPartPr/>
              <p14:nvPr/>
            </p14:nvContentPartPr>
            <p14:xfrm>
              <a:off x="5458482" y="3152961"/>
              <a:ext cx="210600" cy="14040"/>
            </p14:xfrm>
          </p:contentPart>
        </mc:Choice>
        <mc:Fallback xmlns="">
          <p:pic>
            <p:nvPicPr>
              <p:cNvPr id="36" name="잉크 35">
                <a:extLst>
                  <a:ext uri="{FF2B5EF4-FFF2-40B4-BE49-F238E27FC236}">
                    <a16:creationId xmlns:a16="http://schemas.microsoft.com/office/drawing/2014/main" id="{8A1681AF-E04F-F11E-A30B-FC2AD253144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422482" y="3081321"/>
                <a:ext cx="282240" cy="157680"/>
              </a:xfrm>
              <a:prstGeom prst="rect">
                <a:avLst/>
              </a:prstGeom>
            </p:spPr>
          </p:pic>
        </mc:Fallback>
      </mc:AlternateContent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2DA9F75C-9323-1B32-AE35-AF1B3AAE8315}"/>
              </a:ext>
            </a:extLst>
          </p:cNvPr>
          <p:cNvCxnSpPr>
            <a:cxnSpLocks/>
          </p:cNvCxnSpPr>
          <p:nvPr/>
        </p:nvCxnSpPr>
        <p:spPr>
          <a:xfrm flipH="1">
            <a:off x="6550377" y="3108806"/>
            <a:ext cx="65098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B4DF5B77-609D-0962-28F5-46AC77DFACBC}"/>
              </a:ext>
            </a:extLst>
          </p:cNvPr>
          <p:cNvCxnSpPr>
            <a:cxnSpLocks/>
          </p:cNvCxnSpPr>
          <p:nvPr/>
        </p:nvCxnSpPr>
        <p:spPr>
          <a:xfrm>
            <a:off x="7188144" y="3115739"/>
            <a:ext cx="6476" cy="13898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8C475641-90FC-443C-2731-943E4A628845}"/>
              </a:ext>
            </a:extLst>
          </p:cNvPr>
          <p:cNvSpPr/>
          <p:nvPr/>
        </p:nvSpPr>
        <p:spPr>
          <a:xfrm>
            <a:off x="7031649" y="3853886"/>
            <a:ext cx="1402092" cy="207550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37C03C79-96B2-D04C-F116-614D98196BDE}"/>
              </a:ext>
            </a:extLst>
          </p:cNvPr>
          <p:cNvSpPr/>
          <p:nvPr/>
        </p:nvSpPr>
        <p:spPr>
          <a:xfrm>
            <a:off x="8368309" y="2505121"/>
            <a:ext cx="1402092" cy="207550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70C2C72C-BB35-0688-D610-3EB7ED76FF16}"/>
              </a:ext>
            </a:extLst>
          </p:cNvPr>
          <p:cNvSpPr/>
          <p:nvPr/>
        </p:nvSpPr>
        <p:spPr>
          <a:xfrm>
            <a:off x="6875871" y="2132124"/>
            <a:ext cx="1402092" cy="207550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29FED396-8DC7-6DED-D5EF-D4EFE96848A6}"/>
              </a:ext>
            </a:extLst>
          </p:cNvPr>
          <p:cNvCxnSpPr>
            <a:cxnSpLocks/>
          </p:cNvCxnSpPr>
          <p:nvPr/>
        </p:nvCxnSpPr>
        <p:spPr>
          <a:xfrm flipH="1">
            <a:off x="6187440" y="2285729"/>
            <a:ext cx="68843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5A6A0B7D-81C0-D6CA-53A0-AF0D3AD8AFE1}"/>
              </a:ext>
            </a:extLst>
          </p:cNvPr>
          <p:cNvCxnSpPr>
            <a:cxnSpLocks/>
          </p:cNvCxnSpPr>
          <p:nvPr/>
        </p:nvCxnSpPr>
        <p:spPr>
          <a:xfrm>
            <a:off x="6211011" y="2264137"/>
            <a:ext cx="0" cy="57202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5C4B2243-B2C2-8186-0B8D-9B9A8C6614A8}"/>
              </a:ext>
            </a:extLst>
          </p:cNvPr>
          <p:cNvCxnSpPr>
            <a:cxnSpLocks/>
          </p:cNvCxnSpPr>
          <p:nvPr/>
        </p:nvCxnSpPr>
        <p:spPr>
          <a:xfrm>
            <a:off x="8759734" y="2712671"/>
            <a:ext cx="0" cy="12349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854EBE67-135F-9E75-0C11-4F49EFC55080}"/>
              </a:ext>
            </a:extLst>
          </p:cNvPr>
          <p:cNvCxnSpPr>
            <a:cxnSpLocks/>
          </p:cNvCxnSpPr>
          <p:nvPr/>
        </p:nvCxnSpPr>
        <p:spPr>
          <a:xfrm flipH="1">
            <a:off x="7610602" y="2827249"/>
            <a:ext cx="116683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109559FB-D75D-6049-ED48-5807407E4862}"/>
              </a:ext>
            </a:extLst>
          </p:cNvPr>
          <p:cNvCxnSpPr>
            <a:cxnSpLocks/>
          </p:cNvCxnSpPr>
          <p:nvPr/>
        </p:nvCxnSpPr>
        <p:spPr>
          <a:xfrm>
            <a:off x="7610602" y="2808808"/>
            <a:ext cx="0" cy="44591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2AEA0B9E-02FC-1EFC-BD6D-D88040CC3E8D}"/>
              </a:ext>
            </a:extLst>
          </p:cNvPr>
          <p:cNvCxnSpPr>
            <a:cxnSpLocks/>
            <a:endCxn id="17" idx="2"/>
          </p:cNvCxnSpPr>
          <p:nvPr/>
        </p:nvCxnSpPr>
        <p:spPr>
          <a:xfrm flipV="1">
            <a:off x="7441474" y="3629795"/>
            <a:ext cx="4262" cy="20933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6459649B-C893-B16C-D1C7-1F4D25FE1184}"/>
              </a:ext>
            </a:extLst>
          </p:cNvPr>
          <p:cNvSpPr/>
          <p:nvPr/>
        </p:nvSpPr>
        <p:spPr>
          <a:xfrm>
            <a:off x="7043683" y="917857"/>
            <a:ext cx="1227177" cy="287008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4" name="직선 연결선 83">
            <a:extLst>
              <a:ext uri="{FF2B5EF4-FFF2-40B4-BE49-F238E27FC236}">
                <a16:creationId xmlns:a16="http://schemas.microsoft.com/office/drawing/2014/main" id="{B0C317DA-FB35-1861-623D-8B62D3474BED}"/>
              </a:ext>
            </a:extLst>
          </p:cNvPr>
          <p:cNvCxnSpPr>
            <a:cxnSpLocks/>
          </p:cNvCxnSpPr>
          <p:nvPr/>
        </p:nvCxnSpPr>
        <p:spPr>
          <a:xfrm flipH="1">
            <a:off x="7077642" y="505524"/>
            <a:ext cx="297142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86" name="잉크 85">
                <a:extLst>
                  <a:ext uri="{FF2B5EF4-FFF2-40B4-BE49-F238E27FC236}">
                    <a16:creationId xmlns:a16="http://schemas.microsoft.com/office/drawing/2014/main" id="{B6195B34-55A5-A452-960D-1F76C10A7D94}"/>
                  </a:ext>
                </a:extLst>
              </p14:cNvPr>
              <p14:cNvContentPartPr/>
              <p14:nvPr/>
            </p14:nvContentPartPr>
            <p14:xfrm>
              <a:off x="870789" y="6535288"/>
              <a:ext cx="1855440" cy="36000"/>
            </p14:xfrm>
          </p:contentPart>
        </mc:Choice>
        <mc:Fallback xmlns="">
          <p:pic>
            <p:nvPicPr>
              <p:cNvPr id="86" name="잉크 85">
                <a:extLst>
                  <a:ext uri="{FF2B5EF4-FFF2-40B4-BE49-F238E27FC236}">
                    <a16:creationId xmlns:a16="http://schemas.microsoft.com/office/drawing/2014/main" id="{B6195B34-55A5-A452-960D-1F76C10A7D9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34789" y="6463288"/>
                <a:ext cx="1927080" cy="179640"/>
              </a:xfrm>
              <a:prstGeom prst="rect">
                <a:avLst/>
              </a:prstGeom>
            </p:spPr>
          </p:pic>
        </mc:Fallback>
      </mc:AlternateContent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1AF691DD-0907-C4D2-4E49-C12F0E1FE677}"/>
              </a:ext>
            </a:extLst>
          </p:cNvPr>
          <p:cNvCxnSpPr>
            <a:cxnSpLocks/>
          </p:cNvCxnSpPr>
          <p:nvPr/>
        </p:nvCxnSpPr>
        <p:spPr>
          <a:xfrm flipH="1">
            <a:off x="6456784" y="1261322"/>
            <a:ext cx="1832621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연결선 88">
            <a:extLst>
              <a:ext uri="{FF2B5EF4-FFF2-40B4-BE49-F238E27FC236}">
                <a16:creationId xmlns:a16="http://schemas.microsoft.com/office/drawing/2014/main" id="{3FEFF955-91DC-DA6C-C397-967F8B01453A}"/>
              </a:ext>
            </a:extLst>
          </p:cNvPr>
          <p:cNvCxnSpPr>
            <a:cxnSpLocks/>
          </p:cNvCxnSpPr>
          <p:nvPr/>
        </p:nvCxnSpPr>
        <p:spPr>
          <a:xfrm>
            <a:off x="8289405" y="1259711"/>
            <a:ext cx="0" cy="21863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F730B8BB-1870-7F5D-AD62-C56B4787BD78}"/>
              </a:ext>
            </a:extLst>
          </p:cNvPr>
          <p:cNvCxnSpPr>
            <a:cxnSpLocks/>
          </p:cNvCxnSpPr>
          <p:nvPr/>
        </p:nvCxnSpPr>
        <p:spPr>
          <a:xfrm flipH="1">
            <a:off x="5669082" y="1370288"/>
            <a:ext cx="237196" cy="87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21812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528FDF6-35F1-72D4-6F4D-5EF50F90180E}"/>
              </a:ext>
            </a:extLst>
          </p:cNvPr>
          <p:cNvSpPr txBox="1"/>
          <p:nvPr/>
        </p:nvSpPr>
        <p:spPr>
          <a:xfrm>
            <a:off x="-60777" y="582602"/>
            <a:ext cx="9957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05.</a:t>
            </a:r>
            <a:endParaRPr lang="ko-KR" altLang="en-US" sz="3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DF2B8A-6393-6E1F-3ECE-EAD086312490}"/>
              </a:ext>
            </a:extLst>
          </p:cNvPr>
          <p:cNvSpPr txBox="1"/>
          <p:nvPr/>
        </p:nvSpPr>
        <p:spPr>
          <a:xfrm>
            <a:off x="935008" y="613380"/>
            <a:ext cx="15824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Serial </a:t>
            </a:r>
            <a:endParaRPr lang="ko-KR" altLang="en-US" sz="3600" dirty="0">
              <a:solidFill>
                <a:srgbClr val="76B4B8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FE354B-B643-7310-A113-2564104EF72E}"/>
              </a:ext>
            </a:extLst>
          </p:cNvPr>
          <p:cNvSpPr txBox="1"/>
          <p:nvPr/>
        </p:nvSpPr>
        <p:spPr>
          <a:xfrm>
            <a:off x="948403" y="1401117"/>
            <a:ext cx="5426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STM32</a:t>
            </a:r>
            <a:r>
              <a:rPr lang="ko-KR" altLang="en-US" dirty="0">
                <a:solidFill>
                  <a:srgbClr val="FF0000"/>
                </a:solidFill>
              </a:rPr>
              <a:t>의 </a:t>
            </a:r>
            <a:r>
              <a:rPr lang="en-US" altLang="ko-KR" dirty="0">
                <a:solidFill>
                  <a:srgbClr val="FF0000"/>
                </a:solidFill>
              </a:rPr>
              <a:t>USART </a:t>
            </a:r>
            <a:r>
              <a:rPr lang="ko-KR" altLang="en-US" dirty="0" err="1">
                <a:solidFill>
                  <a:srgbClr val="FF0000"/>
                </a:solidFill>
              </a:rPr>
              <a:t>블록다이어그램</a:t>
            </a:r>
            <a:r>
              <a:rPr lang="en-US" altLang="ko-KR" dirty="0">
                <a:solidFill>
                  <a:srgbClr val="FF0000"/>
                </a:solidFill>
              </a:rPr>
              <a:t>-</a:t>
            </a:r>
            <a:r>
              <a:rPr lang="ko-KR" altLang="en-US" dirty="0">
                <a:solidFill>
                  <a:srgbClr val="FF0000"/>
                </a:solidFill>
              </a:rPr>
              <a:t>수신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A55D2DA2-CA7B-8257-1147-761CEB672518}"/>
                  </a:ext>
                </a:extLst>
              </p14:cNvPr>
              <p14:cNvContentPartPr/>
              <p14:nvPr/>
            </p14:nvContentPartPr>
            <p14:xfrm>
              <a:off x="870789" y="6504617"/>
              <a:ext cx="1855440" cy="36000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A55D2DA2-CA7B-8257-1147-761CEB67251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34789" y="6432617"/>
                <a:ext cx="1927080" cy="179640"/>
              </a:xfrm>
              <a:prstGeom prst="rect">
                <a:avLst/>
              </a:prstGeom>
            </p:spPr>
          </p:pic>
        </mc:Fallback>
      </mc:AlternateContent>
      <p:pic>
        <p:nvPicPr>
          <p:cNvPr id="8" name="그림 7">
            <a:extLst>
              <a:ext uri="{FF2B5EF4-FFF2-40B4-BE49-F238E27FC236}">
                <a16:creationId xmlns:a16="http://schemas.microsoft.com/office/drawing/2014/main" id="{3EB5C935-EB31-5E12-8DA9-89B1B7FC15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2883" y="0"/>
            <a:ext cx="6158328" cy="6866182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8C97C228-A987-5B57-A23E-478F0044DF33}"/>
              </a:ext>
            </a:extLst>
          </p:cNvPr>
          <p:cNvSpPr/>
          <p:nvPr/>
        </p:nvSpPr>
        <p:spPr>
          <a:xfrm>
            <a:off x="8834843" y="3228205"/>
            <a:ext cx="893745" cy="401590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9B5352C6-424C-FDDE-AFA9-3F8D0DB84714}"/>
              </a:ext>
            </a:extLst>
          </p:cNvPr>
          <p:cNvCxnSpPr>
            <a:cxnSpLocks/>
          </p:cNvCxnSpPr>
          <p:nvPr/>
        </p:nvCxnSpPr>
        <p:spPr>
          <a:xfrm>
            <a:off x="9590625" y="2920482"/>
            <a:ext cx="0" cy="30772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6F9493D-B52D-3F1E-A012-8F8DCA425FD6}"/>
              </a:ext>
            </a:extLst>
          </p:cNvPr>
          <p:cNvCxnSpPr>
            <a:cxnSpLocks/>
          </p:cNvCxnSpPr>
          <p:nvPr/>
        </p:nvCxnSpPr>
        <p:spPr>
          <a:xfrm flipH="1" flipV="1">
            <a:off x="9570097" y="2917146"/>
            <a:ext cx="936172" cy="197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470E1D0B-D04F-AFBF-1DC6-320C4E2D3AC1}"/>
              </a:ext>
            </a:extLst>
          </p:cNvPr>
          <p:cNvCxnSpPr>
            <a:cxnSpLocks/>
          </p:cNvCxnSpPr>
          <p:nvPr/>
        </p:nvCxnSpPr>
        <p:spPr>
          <a:xfrm>
            <a:off x="10506269" y="1770449"/>
            <a:ext cx="0" cy="114669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56A95DE2-55FA-BD90-65F9-F8809686E5EB}"/>
              </a:ext>
            </a:extLst>
          </p:cNvPr>
          <p:cNvCxnSpPr>
            <a:cxnSpLocks/>
          </p:cNvCxnSpPr>
          <p:nvPr/>
        </p:nvCxnSpPr>
        <p:spPr>
          <a:xfrm flipH="1">
            <a:off x="9106678" y="1780708"/>
            <a:ext cx="139959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2EEA9277-3A60-7CE8-D491-73A12FB0EB70}"/>
              </a:ext>
            </a:extLst>
          </p:cNvPr>
          <p:cNvCxnSpPr>
            <a:cxnSpLocks/>
          </p:cNvCxnSpPr>
          <p:nvPr/>
        </p:nvCxnSpPr>
        <p:spPr>
          <a:xfrm flipV="1">
            <a:off x="9106678" y="1557125"/>
            <a:ext cx="0" cy="25193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CBDB18A-3263-6917-3DA6-1E3529EA6216}"/>
              </a:ext>
            </a:extLst>
          </p:cNvPr>
          <p:cNvSpPr/>
          <p:nvPr/>
        </p:nvSpPr>
        <p:spPr>
          <a:xfrm>
            <a:off x="8514027" y="1389290"/>
            <a:ext cx="1256374" cy="207550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27F9CB6-AFC0-79D3-0BE4-9A79E063F644}"/>
              </a:ext>
            </a:extLst>
          </p:cNvPr>
          <p:cNvSpPr/>
          <p:nvPr/>
        </p:nvSpPr>
        <p:spPr>
          <a:xfrm>
            <a:off x="5324516" y="2761487"/>
            <a:ext cx="1325231" cy="543552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4" name="잉크 23">
                <a:extLst>
                  <a:ext uri="{FF2B5EF4-FFF2-40B4-BE49-F238E27FC236}">
                    <a16:creationId xmlns:a16="http://schemas.microsoft.com/office/drawing/2014/main" id="{78E82DA2-D48F-2D5F-D5B5-1310F9589450}"/>
                  </a:ext>
                </a:extLst>
              </p14:cNvPr>
              <p14:cNvContentPartPr/>
              <p14:nvPr/>
            </p14:nvContentPartPr>
            <p14:xfrm>
              <a:off x="5402322" y="2836161"/>
              <a:ext cx="175680" cy="360"/>
            </p14:xfrm>
          </p:contentPart>
        </mc:Choice>
        <mc:Fallback xmlns="">
          <p:pic>
            <p:nvPicPr>
              <p:cNvPr id="24" name="잉크 23">
                <a:extLst>
                  <a:ext uri="{FF2B5EF4-FFF2-40B4-BE49-F238E27FC236}">
                    <a16:creationId xmlns:a16="http://schemas.microsoft.com/office/drawing/2014/main" id="{78E82DA2-D48F-2D5F-D5B5-1310F958945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66322" y="2764521"/>
                <a:ext cx="24732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5" name="잉크 24">
                <a:extLst>
                  <a:ext uri="{FF2B5EF4-FFF2-40B4-BE49-F238E27FC236}">
                    <a16:creationId xmlns:a16="http://schemas.microsoft.com/office/drawing/2014/main" id="{86A1C15C-A1C7-CCC1-A616-EE2F77DAD196}"/>
                  </a:ext>
                </a:extLst>
              </p14:cNvPr>
              <p14:cNvContentPartPr/>
              <p14:nvPr/>
            </p14:nvContentPartPr>
            <p14:xfrm>
              <a:off x="5458482" y="3152961"/>
              <a:ext cx="210600" cy="14040"/>
            </p14:xfrm>
          </p:contentPart>
        </mc:Choice>
        <mc:Fallback xmlns="">
          <p:pic>
            <p:nvPicPr>
              <p:cNvPr id="25" name="잉크 24">
                <a:extLst>
                  <a:ext uri="{FF2B5EF4-FFF2-40B4-BE49-F238E27FC236}">
                    <a16:creationId xmlns:a16="http://schemas.microsoft.com/office/drawing/2014/main" id="{86A1C15C-A1C7-CCC1-A616-EE2F77DAD19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422482" y="3081321"/>
                <a:ext cx="282240" cy="157680"/>
              </a:xfrm>
              <a:prstGeom prst="rect">
                <a:avLst/>
              </a:prstGeom>
            </p:spPr>
          </p:pic>
        </mc:Fallback>
      </mc:AlternateContent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142A3F29-9B4F-E432-70AF-C6CBF301D0DC}"/>
              </a:ext>
            </a:extLst>
          </p:cNvPr>
          <p:cNvCxnSpPr>
            <a:cxnSpLocks/>
          </p:cNvCxnSpPr>
          <p:nvPr/>
        </p:nvCxnSpPr>
        <p:spPr>
          <a:xfrm flipH="1">
            <a:off x="6550377" y="2962888"/>
            <a:ext cx="249537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9B6632DD-AD93-123A-48F2-B00D519A98F1}"/>
              </a:ext>
            </a:extLst>
          </p:cNvPr>
          <p:cNvCxnSpPr>
            <a:cxnSpLocks/>
          </p:cNvCxnSpPr>
          <p:nvPr/>
        </p:nvCxnSpPr>
        <p:spPr>
          <a:xfrm flipH="1">
            <a:off x="9040472" y="2962888"/>
            <a:ext cx="712" cy="29183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E9ECF16F-2392-82D0-AB27-BF653C5F4F5F}"/>
              </a:ext>
            </a:extLst>
          </p:cNvPr>
          <p:cNvSpPr/>
          <p:nvPr/>
        </p:nvSpPr>
        <p:spPr>
          <a:xfrm>
            <a:off x="7031649" y="3853886"/>
            <a:ext cx="1402092" cy="207550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9F8B018B-9D17-51E2-F3F4-50204BB7EE92}"/>
              </a:ext>
            </a:extLst>
          </p:cNvPr>
          <p:cNvSpPr/>
          <p:nvPr/>
        </p:nvSpPr>
        <p:spPr>
          <a:xfrm>
            <a:off x="8368309" y="2505121"/>
            <a:ext cx="1402092" cy="207550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3AE85F9-18A2-C847-8C81-4EF84BDDD739}"/>
              </a:ext>
            </a:extLst>
          </p:cNvPr>
          <p:cNvSpPr/>
          <p:nvPr/>
        </p:nvSpPr>
        <p:spPr>
          <a:xfrm>
            <a:off x="6875871" y="2132124"/>
            <a:ext cx="1402092" cy="207550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0CF0A8F7-0979-813D-69F6-941CABC58BC0}"/>
              </a:ext>
            </a:extLst>
          </p:cNvPr>
          <p:cNvCxnSpPr>
            <a:cxnSpLocks/>
          </p:cNvCxnSpPr>
          <p:nvPr/>
        </p:nvCxnSpPr>
        <p:spPr>
          <a:xfrm flipH="1">
            <a:off x="6187440" y="2285729"/>
            <a:ext cx="68843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E19AB219-63C0-BE31-9B8D-0FC31D41C20E}"/>
              </a:ext>
            </a:extLst>
          </p:cNvPr>
          <p:cNvCxnSpPr>
            <a:cxnSpLocks/>
          </p:cNvCxnSpPr>
          <p:nvPr/>
        </p:nvCxnSpPr>
        <p:spPr>
          <a:xfrm>
            <a:off x="6211011" y="2264137"/>
            <a:ext cx="0" cy="57202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8997180-5BFE-9AAE-5091-2267B95082EE}"/>
              </a:ext>
            </a:extLst>
          </p:cNvPr>
          <p:cNvCxnSpPr>
            <a:cxnSpLocks/>
          </p:cNvCxnSpPr>
          <p:nvPr/>
        </p:nvCxnSpPr>
        <p:spPr>
          <a:xfrm>
            <a:off x="9350516" y="2725430"/>
            <a:ext cx="0" cy="52929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DD5BF1F5-1FF5-C074-3426-141B2F9FEC90}"/>
              </a:ext>
            </a:extLst>
          </p:cNvPr>
          <p:cNvCxnSpPr>
            <a:cxnSpLocks/>
          </p:cNvCxnSpPr>
          <p:nvPr/>
        </p:nvCxnSpPr>
        <p:spPr>
          <a:xfrm>
            <a:off x="8558015" y="3516142"/>
            <a:ext cx="320816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27862E1F-8B8E-4B50-4964-AB66A35B6D3D}"/>
              </a:ext>
            </a:extLst>
          </p:cNvPr>
          <p:cNvCxnSpPr>
            <a:cxnSpLocks/>
          </p:cNvCxnSpPr>
          <p:nvPr/>
        </p:nvCxnSpPr>
        <p:spPr>
          <a:xfrm>
            <a:off x="8558015" y="3488087"/>
            <a:ext cx="0" cy="67336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5F67C23B-D412-D2BD-CC89-6E888A8DB688}"/>
              </a:ext>
            </a:extLst>
          </p:cNvPr>
          <p:cNvCxnSpPr>
            <a:cxnSpLocks/>
          </p:cNvCxnSpPr>
          <p:nvPr/>
        </p:nvCxnSpPr>
        <p:spPr>
          <a:xfrm flipH="1">
            <a:off x="7777438" y="4161453"/>
            <a:ext cx="79659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0F0424DE-7066-9734-5CF0-08E24D70C663}"/>
              </a:ext>
            </a:extLst>
          </p:cNvPr>
          <p:cNvCxnSpPr>
            <a:cxnSpLocks/>
          </p:cNvCxnSpPr>
          <p:nvPr/>
        </p:nvCxnSpPr>
        <p:spPr>
          <a:xfrm>
            <a:off x="7799463" y="4056817"/>
            <a:ext cx="0" cy="10463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10273DA7-9743-0804-FD67-168C1E37E472}"/>
              </a:ext>
            </a:extLst>
          </p:cNvPr>
          <p:cNvSpPr/>
          <p:nvPr/>
        </p:nvSpPr>
        <p:spPr>
          <a:xfrm>
            <a:off x="8455766" y="898503"/>
            <a:ext cx="1227177" cy="287008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21E54D0D-82DE-4327-DBA3-5720F04D8985}"/>
              </a:ext>
            </a:extLst>
          </p:cNvPr>
          <p:cNvCxnSpPr>
            <a:cxnSpLocks/>
          </p:cNvCxnSpPr>
          <p:nvPr/>
        </p:nvCxnSpPr>
        <p:spPr>
          <a:xfrm flipH="1">
            <a:off x="7077642" y="505524"/>
            <a:ext cx="297142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75636751-8B74-97AB-1F79-FA9C6CE3CBD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8823" y="6091327"/>
            <a:ext cx="6125430" cy="66684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6" name="잉크 45">
                <a:extLst>
                  <a:ext uri="{FF2B5EF4-FFF2-40B4-BE49-F238E27FC236}">
                    <a16:creationId xmlns:a16="http://schemas.microsoft.com/office/drawing/2014/main" id="{BD338FA3-0AFF-D484-46AF-F30F8632FD9B}"/>
                  </a:ext>
                </a:extLst>
              </p14:cNvPr>
              <p14:cNvContentPartPr/>
              <p14:nvPr/>
            </p14:nvContentPartPr>
            <p14:xfrm>
              <a:off x="906338" y="6504617"/>
              <a:ext cx="1855440" cy="36000"/>
            </p14:xfrm>
          </p:contentPart>
        </mc:Choice>
        <mc:Fallback xmlns="">
          <p:pic>
            <p:nvPicPr>
              <p:cNvPr id="46" name="잉크 45">
                <a:extLst>
                  <a:ext uri="{FF2B5EF4-FFF2-40B4-BE49-F238E27FC236}">
                    <a16:creationId xmlns:a16="http://schemas.microsoft.com/office/drawing/2014/main" id="{BD338FA3-0AFF-D484-46AF-F30F8632FD9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70338" y="6432617"/>
                <a:ext cx="1927080" cy="179640"/>
              </a:xfrm>
              <a:prstGeom prst="rect">
                <a:avLst/>
              </a:prstGeom>
            </p:spPr>
          </p:pic>
        </mc:Fallback>
      </mc:AlternateContent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C5A7FDB8-EF38-9BEE-DB7E-9123B2BE4D13}"/>
              </a:ext>
            </a:extLst>
          </p:cNvPr>
          <p:cNvCxnSpPr>
            <a:cxnSpLocks/>
          </p:cNvCxnSpPr>
          <p:nvPr/>
        </p:nvCxnSpPr>
        <p:spPr>
          <a:xfrm>
            <a:off x="5669082" y="1558736"/>
            <a:ext cx="246526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629B83D1-C444-38CE-916F-4C274890E388}"/>
              </a:ext>
            </a:extLst>
          </p:cNvPr>
          <p:cNvCxnSpPr>
            <a:cxnSpLocks/>
          </p:cNvCxnSpPr>
          <p:nvPr/>
        </p:nvCxnSpPr>
        <p:spPr>
          <a:xfrm flipH="1" flipV="1">
            <a:off x="6447445" y="1790781"/>
            <a:ext cx="1920864" cy="1827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26780BAD-0063-9895-CFBB-35C23D541E9D}"/>
              </a:ext>
            </a:extLst>
          </p:cNvPr>
          <p:cNvCxnSpPr>
            <a:cxnSpLocks/>
          </p:cNvCxnSpPr>
          <p:nvPr/>
        </p:nvCxnSpPr>
        <p:spPr>
          <a:xfrm>
            <a:off x="8340316" y="1474237"/>
            <a:ext cx="0" cy="35882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370210EB-AB95-F4C9-267D-85BC1487FF61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8320761" y="1474237"/>
            <a:ext cx="193266" cy="1882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089414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987E7E4-FFF5-B821-2A15-A84A0FCCCB74}"/>
              </a:ext>
            </a:extLst>
          </p:cNvPr>
          <p:cNvSpPr txBox="1"/>
          <p:nvPr/>
        </p:nvSpPr>
        <p:spPr>
          <a:xfrm>
            <a:off x="-60777" y="582602"/>
            <a:ext cx="9957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05.</a:t>
            </a:r>
            <a:endParaRPr lang="ko-KR" altLang="en-US" sz="3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48701F-4420-860F-ED11-59DDF8320DC4}"/>
              </a:ext>
            </a:extLst>
          </p:cNvPr>
          <p:cNvSpPr txBox="1"/>
          <p:nvPr/>
        </p:nvSpPr>
        <p:spPr>
          <a:xfrm>
            <a:off x="935008" y="613380"/>
            <a:ext cx="15824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Serial </a:t>
            </a:r>
            <a:endParaRPr lang="ko-KR" altLang="en-US" sz="3600" dirty="0">
              <a:solidFill>
                <a:srgbClr val="76B4B8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C01DB9-0A1C-F871-8539-E15582855B64}"/>
              </a:ext>
            </a:extLst>
          </p:cNvPr>
          <p:cNvSpPr txBox="1"/>
          <p:nvPr/>
        </p:nvSpPr>
        <p:spPr>
          <a:xfrm>
            <a:off x="948403" y="1401117"/>
            <a:ext cx="5426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STM32</a:t>
            </a:r>
            <a:r>
              <a:rPr lang="ko-KR" altLang="en-US" dirty="0">
                <a:solidFill>
                  <a:srgbClr val="FF0000"/>
                </a:solidFill>
              </a:rPr>
              <a:t>의 </a:t>
            </a:r>
            <a:r>
              <a:rPr lang="en-US" altLang="ko-KR" dirty="0">
                <a:solidFill>
                  <a:srgbClr val="FF0000"/>
                </a:solidFill>
              </a:rPr>
              <a:t>USART </a:t>
            </a:r>
            <a:r>
              <a:rPr lang="ko-KR" altLang="en-US" dirty="0">
                <a:solidFill>
                  <a:srgbClr val="FF0000"/>
                </a:solidFill>
              </a:rPr>
              <a:t>기능 설명 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949AE23-922B-D890-8816-AF5136673A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08" y="2303338"/>
            <a:ext cx="5859182" cy="267689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6D63172-2F14-99D6-3D59-37242DB039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2790" y="681041"/>
            <a:ext cx="5635587" cy="579200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잉크 8">
                <a:extLst>
                  <a:ext uri="{FF2B5EF4-FFF2-40B4-BE49-F238E27FC236}">
                    <a16:creationId xmlns:a16="http://schemas.microsoft.com/office/drawing/2014/main" id="{06D6D83D-C7C1-E698-E01D-71BB091164CD}"/>
                  </a:ext>
                </a:extLst>
              </p14:cNvPr>
              <p14:cNvContentPartPr/>
              <p14:nvPr/>
            </p14:nvContentPartPr>
            <p14:xfrm>
              <a:off x="626709" y="3251297"/>
              <a:ext cx="137880" cy="14760"/>
            </p14:xfrm>
          </p:contentPart>
        </mc:Choice>
        <mc:Fallback xmlns="">
          <p:pic>
            <p:nvPicPr>
              <p:cNvPr id="9" name="잉크 8">
                <a:extLst>
                  <a:ext uri="{FF2B5EF4-FFF2-40B4-BE49-F238E27FC236}">
                    <a16:creationId xmlns:a16="http://schemas.microsoft.com/office/drawing/2014/main" id="{06D6D83D-C7C1-E698-E01D-71BB091164C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91069" y="3179657"/>
                <a:ext cx="209520" cy="15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" name="잉크 10">
                <a:extLst>
                  <a:ext uri="{FF2B5EF4-FFF2-40B4-BE49-F238E27FC236}">
                    <a16:creationId xmlns:a16="http://schemas.microsoft.com/office/drawing/2014/main" id="{C3D32CFA-41B0-BF9C-E271-697969680EDA}"/>
                  </a:ext>
                </a:extLst>
              </p14:cNvPr>
              <p14:cNvContentPartPr/>
              <p14:nvPr/>
            </p14:nvContentPartPr>
            <p14:xfrm>
              <a:off x="2333829" y="3495377"/>
              <a:ext cx="830160" cy="5760"/>
            </p14:xfrm>
          </p:contentPart>
        </mc:Choice>
        <mc:Fallback xmlns="">
          <p:pic>
            <p:nvPicPr>
              <p:cNvPr id="11" name="잉크 10">
                <a:extLst>
                  <a:ext uri="{FF2B5EF4-FFF2-40B4-BE49-F238E27FC236}">
                    <a16:creationId xmlns:a16="http://schemas.microsoft.com/office/drawing/2014/main" id="{C3D32CFA-41B0-BF9C-E271-697969680ED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297829" y="3423737"/>
                <a:ext cx="901800" cy="14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2" name="잉크 11">
                <a:extLst>
                  <a:ext uri="{FF2B5EF4-FFF2-40B4-BE49-F238E27FC236}">
                    <a16:creationId xmlns:a16="http://schemas.microsoft.com/office/drawing/2014/main" id="{0D88E589-080D-8066-EA93-5831216F445F}"/>
                  </a:ext>
                </a:extLst>
              </p14:cNvPr>
              <p14:cNvContentPartPr/>
              <p14:nvPr/>
            </p14:nvContentPartPr>
            <p14:xfrm>
              <a:off x="3178389" y="3492137"/>
              <a:ext cx="360" cy="360"/>
            </p14:xfrm>
          </p:contentPart>
        </mc:Choice>
        <mc:Fallback xmlns="">
          <p:pic>
            <p:nvPicPr>
              <p:cNvPr id="12" name="잉크 11">
                <a:extLst>
                  <a:ext uri="{FF2B5EF4-FFF2-40B4-BE49-F238E27FC236}">
                    <a16:creationId xmlns:a16="http://schemas.microsoft.com/office/drawing/2014/main" id="{0D88E589-080D-8066-EA93-5831216F445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142389" y="3420137"/>
                <a:ext cx="7200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3" name="잉크 12">
                <a:extLst>
                  <a:ext uri="{FF2B5EF4-FFF2-40B4-BE49-F238E27FC236}">
                    <a16:creationId xmlns:a16="http://schemas.microsoft.com/office/drawing/2014/main" id="{FA52B830-64B8-8D77-9E0F-247CD91EC483}"/>
                  </a:ext>
                </a:extLst>
              </p14:cNvPr>
              <p14:cNvContentPartPr/>
              <p14:nvPr/>
            </p14:nvContentPartPr>
            <p14:xfrm>
              <a:off x="3082629" y="3482777"/>
              <a:ext cx="762480" cy="18360"/>
            </p14:xfrm>
          </p:contentPart>
        </mc:Choice>
        <mc:Fallback xmlns="">
          <p:pic>
            <p:nvPicPr>
              <p:cNvPr id="13" name="잉크 12">
                <a:extLst>
                  <a:ext uri="{FF2B5EF4-FFF2-40B4-BE49-F238E27FC236}">
                    <a16:creationId xmlns:a16="http://schemas.microsoft.com/office/drawing/2014/main" id="{FA52B830-64B8-8D77-9E0F-247CD91EC483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046629" y="3410777"/>
                <a:ext cx="834120" cy="16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4" name="잉크 13">
                <a:extLst>
                  <a:ext uri="{FF2B5EF4-FFF2-40B4-BE49-F238E27FC236}">
                    <a16:creationId xmlns:a16="http://schemas.microsoft.com/office/drawing/2014/main" id="{C9FE5CFB-9BDF-DB43-D64E-C935D8E09E23}"/>
                  </a:ext>
                </a:extLst>
              </p14:cNvPr>
              <p14:cNvContentPartPr/>
              <p14:nvPr/>
            </p14:nvContentPartPr>
            <p14:xfrm>
              <a:off x="4188909" y="3509057"/>
              <a:ext cx="1304640" cy="360"/>
            </p14:xfrm>
          </p:contentPart>
        </mc:Choice>
        <mc:Fallback xmlns="">
          <p:pic>
            <p:nvPicPr>
              <p:cNvPr id="14" name="잉크 13">
                <a:extLst>
                  <a:ext uri="{FF2B5EF4-FFF2-40B4-BE49-F238E27FC236}">
                    <a16:creationId xmlns:a16="http://schemas.microsoft.com/office/drawing/2014/main" id="{C9FE5CFB-9BDF-DB43-D64E-C935D8E09E23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152909" y="3437417"/>
                <a:ext cx="137628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5" name="잉크 14">
                <a:extLst>
                  <a:ext uri="{FF2B5EF4-FFF2-40B4-BE49-F238E27FC236}">
                    <a16:creationId xmlns:a16="http://schemas.microsoft.com/office/drawing/2014/main" id="{1EF35104-E304-6711-93F1-D8CA563CDA6A}"/>
                  </a:ext>
                </a:extLst>
              </p14:cNvPr>
              <p14:cNvContentPartPr/>
              <p14:nvPr/>
            </p14:nvContentPartPr>
            <p14:xfrm>
              <a:off x="626709" y="3692297"/>
              <a:ext cx="9360" cy="360"/>
            </p14:xfrm>
          </p:contentPart>
        </mc:Choice>
        <mc:Fallback xmlns="">
          <p:pic>
            <p:nvPicPr>
              <p:cNvPr id="15" name="잉크 14">
                <a:extLst>
                  <a:ext uri="{FF2B5EF4-FFF2-40B4-BE49-F238E27FC236}">
                    <a16:creationId xmlns:a16="http://schemas.microsoft.com/office/drawing/2014/main" id="{1EF35104-E304-6711-93F1-D8CA563CDA6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91069" y="3620297"/>
                <a:ext cx="8100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6" name="잉크 15">
                <a:extLst>
                  <a:ext uri="{FF2B5EF4-FFF2-40B4-BE49-F238E27FC236}">
                    <a16:creationId xmlns:a16="http://schemas.microsoft.com/office/drawing/2014/main" id="{B0A4B0C7-C6B6-0B9C-A6CD-35D77A93D013}"/>
                  </a:ext>
                </a:extLst>
              </p14:cNvPr>
              <p14:cNvContentPartPr/>
              <p14:nvPr/>
            </p14:nvContentPartPr>
            <p14:xfrm>
              <a:off x="618429" y="3683297"/>
              <a:ext cx="780840" cy="9360"/>
            </p14:xfrm>
          </p:contentPart>
        </mc:Choice>
        <mc:Fallback xmlns="">
          <p:pic>
            <p:nvPicPr>
              <p:cNvPr id="16" name="잉크 15">
                <a:extLst>
                  <a:ext uri="{FF2B5EF4-FFF2-40B4-BE49-F238E27FC236}">
                    <a16:creationId xmlns:a16="http://schemas.microsoft.com/office/drawing/2014/main" id="{B0A4B0C7-C6B6-0B9C-A6CD-35D77A93D013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82429" y="3611297"/>
                <a:ext cx="852480" cy="15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7" name="잉크 16">
                <a:extLst>
                  <a:ext uri="{FF2B5EF4-FFF2-40B4-BE49-F238E27FC236}">
                    <a16:creationId xmlns:a16="http://schemas.microsoft.com/office/drawing/2014/main" id="{9A92647D-E0CA-8F92-0928-8C21DED5F465}"/>
                  </a:ext>
                </a:extLst>
              </p14:cNvPr>
              <p14:cNvContentPartPr/>
              <p14:nvPr/>
            </p14:nvContentPartPr>
            <p14:xfrm>
              <a:off x="2081469" y="3674297"/>
              <a:ext cx="1102680" cy="27000"/>
            </p14:xfrm>
          </p:contentPart>
        </mc:Choice>
        <mc:Fallback xmlns="">
          <p:pic>
            <p:nvPicPr>
              <p:cNvPr id="17" name="잉크 16">
                <a:extLst>
                  <a:ext uri="{FF2B5EF4-FFF2-40B4-BE49-F238E27FC236}">
                    <a16:creationId xmlns:a16="http://schemas.microsoft.com/office/drawing/2014/main" id="{9A92647D-E0CA-8F92-0928-8C21DED5F465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045469" y="3602657"/>
                <a:ext cx="1174320" cy="17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8" name="잉크 17">
                <a:extLst>
                  <a:ext uri="{FF2B5EF4-FFF2-40B4-BE49-F238E27FC236}">
                    <a16:creationId xmlns:a16="http://schemas.microsoft.com/office/drawing/2014/main" id="{AEB87D31-535D-A9F9-7C6A-2F6F1DDF4C9C}"/>
                  </a:ext>
                </a:extLst>
              </p14:cNvPr>
              <p14:cNvContentPartPr/>
              <p14:nvPr/>
            </p14:nvContentPartPr>
            <p14:xfrm>
              <a:off x="3587709" y="3700217"/>
              <a:ext cx="228240" cy="18720"/>
            </p14:xfrm>
          </p:contentPart>
        </mc:Choice>
        <mc:Fallback xmlns="">
          <p:pic>
            <p:nvPicPr>
              <p:cNvPr id="18" name="잉크 17">
                <a:extLst>
                  <a:ext uri="{FF2B5EF4-FFF2-40B4-BE49-F238E27FC236}">
                    <a16:creationId xmlns:a16="http://schemas.microsoft.com/office/drawing/2014/main" id="{AEB87D31-535D-A9F9-7C6A-2F6F1DDF4C9C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552069" y="3628577"/>
                <a:ext cx="299880" cy="16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9" name="잉크 18">
                <a:extLst>
                  <a:ext uri="{FF2B5EF4-FFF2-40B4-BE49-F238E27FC236}">
                    <a16:creationId xmlns:a16="http://schemas.microsoft.com/office/drawing/2014/main" id="{2E0E24DB-8546-E6E3-5E9F-4126CD348CAF}"/>
                  </a:ext>
                </a:extLst>
              </p14:cNvPr>
              <p14:cNvContentPartPr/>
              <p14:nvPr/>
            </p14:nvContentPartPr>
            <p14:xfrm>
              <a:off x="609429" y="3915137"/>
              <a:ext cx="157320" cy="21240"/>
            </p14:xfrm>
          </p:contentPart>
        </mc:Choice>
        <mc:Fallback xmlns="">
          <p:pic>
            <p:nvPicPr>
              <p:cNvPr id="19" name="잉크 18">
                <a:extLst>
                  <a:ext uri="{FF2B5EF4-FFF2-40B4-BE49-F238E27FC236}">
                    <a16:creationId xmlns:a16="http://schemas.microsoft.com/office/drawing/2014/main" id="{2E0E24DB-8546-E6E3-5E9F-4126CD348CAF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73429" y="3843497"/>
                <a:ext cx="228960" cy="16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0" name="잉크 19">
                <a:extLst>
                  <a:ext uri="{FF2B5EF4-FFF2-40B4-BE49-F238E27FC236}">
                    <a16:creationId xmlns:a16="http://schemas.microsoft.com/office/drawing/2014/main" id="{47E7BC54-A942-C9BC-12D8-1B6E258A352D}"/>
                  </a:ext>
                </a:extLst>
              </p14:cNvPr>
              <p14:cNvContentPartPr/>
              <p14:nvPr/>
            </p14:nvContentPartPr>
            <p14:xfrm>
              <a:off x="1715349" y="3282977"/>
              <a:ext cx="295920" cy="9720"/>
            </p14:xfrm>
          </p:contentPart>
        </mc:Choice>
        <mc:Fallback xmlns="">
          <p:pic>
            <p:nvPicPr>
              <p:cNvPr id="20" name="잉크 19">
                <a:extLst>
                  <a:ext uri="{FF2B5EF4-FFF2-40B4-BE49-F238E27FC236}">
                    <a16:creationId xmlns:a16="http://schemas.microsoft.com/office/drawing/2014/main" id="{47E7BC54-A942-C9BC-12D8-1B6E258A352D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679349" y="3211337"/>
                <a:ext cx="367560" cy="15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1" name="잉크 20">
                <a:extLst>
                  <a:ext uri="{FF2B5EF4-FFF2-40B4-BE49-F238E27FC236}">
                    <a16:creationId xmlns:a16="http://schemas.microsoft.com/office/drawing/2014/main" id="{86279411-6EF2-1CDD-1246-CC690CE222DF}"/>
                  </a:ext>
                </a:extLst>
              </p14:cNvPr>
              <p14:cNvContentPartPr/>
              <p14:nvPr/>
            </p14:nvContentPartPr>
            <p14:xfrm>
              <a:off x="1750269" y="3953297"/>
              <a:ext cx="412560" cy="9360"/>
            </p14:xfrm>
          </p:contentPart>
        </mc:Choice>
        <mc:Fallback xmlns="">
          <p:pic>
            <p:nvPicPr>
              <p:cNvPr id="21" name="잉크 20">
                <a:extLst>
                  <a:ext uri="{FF2B5EF4-FFF2-40B4-BE49-F238E27FC236}">
                    <a16:creationId xmlns:a16="http://schemas.microsoft.com/office/drawing/2014/main" id="{86279411-6EF2-1CDD-1246-CC690CE222DF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714269" y="3881297"/>
                <a:ext cx="484200" cy="15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2" name="잉크 21">
                <a:extLst>
                  <a:ext uri="{FF2B5EF4-FFF2-40B4-BE49-F238E27FC236}">
                    <a16:creationId xmlns:a16="http://schemas.microsoft.com/office/drawing/2014/main" id="{992AA1E2-14B8-7FE7-E86B-D74EA34FCA1F}"/>
                  </a:ext>
                </a:extLst>
              </p14:cNvPr>
              <p14:cNvContentPartPr/>
              <p14:nvPr/>
            </p14:nvContentPartPr>
            <p14:xfrm>
              <a:off x="2873469" y="4353977"/>
              <a:ext cx="2952000" cy="360"/>
            </p14:xfrm>
          </p:contentPart>
        </mc:Choice>
        <mc:Fallback xmlns="">
          <p:pic>
            <p:nvPicPr>
              <p:cNvPr id="22" name="잉크 21">
                <a:extLst>
                  <a:ext uri="{FF2B5EF4-FFF2-40B4-BE49-F238E27FC236}">
                    <a16:creationId xmlns:a16="http://schemas.microsoft.com/office/drawing/2014/main" id="{992AA1E2-14B8-7FE7-E86B-D74EA34FCA1F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837829" y="4282337"/>
                <a:ext cx="302364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3" name="잉크 22">
                <a:extLst>
                  <a:ext uri="{FF2B5EF4-FFF2-40B4-BE49-F238E27FC236}">
                    <a16:creationId xmlns:a16="http://schemas.microsoft.com/office/drawing/2014/main" id="{0649C80F-7FE8-A8A7-26CD-C9CF3D672AF2}"/>
                  </a:ext>
                </a:extLst>
              </p14:cNvPr>
              <p14:cNvContentPartPr/>
              <p14:nvPr/>
            </p14:nvContentPartPr>
            <p14:xfrm>
              <a:off x="539589" y="4545857"/>
              <a:ext cx="339120" cy="360"/>
            </p14:xfrm>
          </p:contentPart>
        </mc:Choice>
        <mc:Fallback xmlns="">
          <p:pic>
            <p:nvPicPr>
              <p:cNvPr id="23" name="잉크 22">
                <a:extLst>
                  <a:ext uri="{FF2B5EF4-FFF2-40B4-BE49-F238E27FC236}">
                    <a16:creationId xmlns:a16="http://schemas.microsoft.com/office/drawing/2014/main" id="{0649C80F-7FE8-A8A7-26CD-C9CF3D672AF2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503949" y="4473857"/>
                <a:ext cx="41076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4" name="잉크 23">
                <a:extLst>
                  <a:ext uri="{FF2B5EF4-FFF2-40B4-BE49-F238E27FC236}">
                    <a16:creationId xmlns:a16="http://schemas.microsoft.com/office/drawing/2014/main" id="{2D8D10B6-D4D9-B733-DAC5-851D96F110EE}"/>
                  </a:ext>
                </a:extLst>
              </p14:cNvPr>
              <p14:cNvContentPartPr/>
              <p14:nvPr/>
            </p14:nvContentPartPr>
            <p14:xfrm>
              <a:off x="1158069" y="4571777"/>
              <a:ext cx="505440" cy="360"/>
            </p14:xfrm>
          </p:contentPart>
        </mc:Choice>
        <mc:Fallback xmlns="">
          <p:pic>
            <p:nvPicPr>
              <p:cNvPr id="24" name="잉크 23">
                <a:extLst>
                  <a:ext uri="{FF2B5EF4-FFF2-40B4-BE49-F238E27FC236}">
                    <a16:creationId xmlns:a16="http://schemas.microsoft.com/office/drawing/2014/main" id="{2D8D10B6-D4D9-B733-DAC5-851D96F110EE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122069" y="4499777"/>
                <a:ext cx="57708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5" name="잉크 24">
                <a:extLst>
                  <a:ext uri="{FF2B5EF4-FFF2-40B4-BE49-F238E27FC236}">
                    <a16:creationId xmlns:a16="http://schemas.microsoft.com/office/drawing/2014/main" id="{BAE221D1-022B-A4E7-7BDB-085728D3A1BA}"/>
                  </a:ext>
                </a:extLst>
              </p14:cNvPr>
              <p14:cNvContentPartPr/>
              <p14:nvPr/>
            </p14:nvContentPartPr>
            <p14:xfrm>
              <a:off x="2142309" y="4545497"/>
              <a:ext cx="992520" cy="9360"/>
            </p14:xfrm>
          </p:contentPart>
        </mc:Choice>
        <mc:Fallback xmlns="">
          <p:pic>
            <p:nvPicPr>
              <p:cNvPr id="25" name="잉크 24">
                <a:extLst>
                  <a:ext uri="{FF2B5EF4-FFF2-40B4-BE49-F238E27FC236}">
                    <a16:creationId xmlns:a16="http://schemas.microsoft.com/office/drawing/2014/main" id="{BAE221D1-022B-A4E7-7BDB-085728D3A1BA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2106309" y="4473497"/>
                <a:ext cx="1064160" cy="15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6" name="잉크 25">
                <a:extLst>
                  <a:ext uri="{FF2B5EF4-FFF2-40B4-BE49-F238E27FC236}">
                    <a16:creationId xmlns:a16="http://schemas.microsoft.com/office/drawing/2014/main" id="{AAD0B5E7-57B5-09B3-030E-F75D43B02E09}"/>
                  </a:ext>
                </a:extLst>
              </p14:cNvPr>
              <p14:cNvContentPartPr/>
              <p14:nvPr/>
            </p14:nvContentPartPr>
            <p14:xfrm>
              <a:off x="3517869" y="4563137"/>
              <a:ext cx="360" cy="360"/>
            </p14:xfrm>
          </p:contentPart>
        </mc:Choice>
        <mc:Fallback xmlns="">
          <p:pic>
            <p:nvPicPr>
              <p:cNvPr id="26" name="잉크 25">
                <a:extLst>
                  <a:ext uri="{FF2B5EF4-FFF2-40B4-BE49-F238E27FC236}">
                    <a16:creationId xmlns:a16="http://schemas.microsoft.com/office/drawing/2014/main" id="{AAD0B5E7-57B5-09B3-030E-F75D43B02E0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482229" y="4491497"/>
                <a:ext cx="7200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27" name="잉크 26">
                <a:extLst>
                  <a:ext uri="{FF2B5EF4-FFF2-40B4-BE49-F238E27FC236}">
                    <a16:creationId xmlns:a16="http://schemas.microsoft.com/office/drawing/2014/main" id="{FAA4D049-9200-1419-FA42-D6AB5E829702}"/>
                  </a:ext>
                </a:extLst>
              </p14:cNvPr>
              <p14:cNvContentPartPr/>
              <p14:nvPr/>
            </p14:nvContentPartPr>
            <p14:xfrm>
              <a:off x="3517869" y="4563137"/>
              <a:ext cx="313560" cy="360"/>
            </p14:xfrm>
          </p:contentPart>
        </mc:Choice>
        <mc:Fallback xmlns="">
          <p:pic>
            <p:nvPicPr>
              <p:cNvPr id="27" name="잉크 26">
                <a:extLst>
                  <a:ext uri="{FF2B5EF4-FFF2-40B4-BE49-F238E27FC236}">
                    <a16:creationId xmlns:a16="http://schemas.microsoft.com/office/drawing/2014/main" id="{FAA4D049-9200-1419-FA42-D6AB5E829702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3482229" y="4491497"/>
                <a:ext cx="38520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29" name="잉크 28">
                <a:extLst>
                  <a:ext uri="{FF2B5EF4-FFF2-40B4-BE49-F238E27FC236}">
                    <a16:creationId xmlns:a16="http://schemas.microsoft.com/office/drawing/2014/main" id="{8D3F8E5C-B062-9D2B-BFF6-3334C4ACFD54}"/>
                  </a:ext>
                </a:extLst>
              </p14:cNvPr>
              <p14:cNvContentPartPr/>
              <p14:nvPr/>
            </p14:nvContentPartPr>
            <p14:xfrm>
              <a:off x="3701109" y="4554137"/>
              <a:ext cx="1907280" cy="360"/>
            </p14:xfrm>
          </p:contentPart>
        </mc:Choice>
        <mc:Fallback xmlns="">
          <p:pic>
            <p:nvPicPr>
              <p:cNvPr id="29" name="잉크 28">
                <a:extLst>
                  <a:ext uri="{FF2B5EF4-FFF2-40B4-BE49-F238E27FC236}">
                    <a16:creationId xmlns:a16="http://schemas.microsoft.com/office/drawing/2014/main" id="{8D3F8E5C-B062-9D2B-BFF6-3334C4ACFD54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3665109" y="4482497"/>
                <a:ext cx="197892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30" name="잉크 29">
                <a:extLst>
                  <a:ext uri="{FF2B5EF4-FFF2-40B4-BE49-F238E27FC236}">
                    <a16:creationId xmlns:a16="http://schemas.microsoft.com/office/drawing/2014/main" id="{48EBF948-ED7A-4C74-6471-EDA88B89807B}"/>
                  </a:ext>
                </a:extLst>
              </p14:cNvPr>
              <p14:cNvContentPartPr/>
              <p14:nvPr/>
            </p14:nvContentPartPr>
            <p14:xfrm>
              <a:off x="6574629" y="1245017"/>
              <a:ext cx="478440" cy="360"/>
            </p14:xfrm>
          </p:contentPart>
        </mc:Choice>
        <mc:Fallback xmlns="">
          <p:pic>
            <p:nvPicPr>
              <p:cNvPr id="30" name="잉크 29">
                <a:extLst>
                  <a:ext uri="{FF2B5EF4-FFF2-40B4-BE49-F238E27FC236}">
                    <a16:creationId xmlns:a16="http://schemas.microsoft.com/office/drawing/2014/main" id="{48EBF948-ED7A-4C74-6471-EDA88B89807B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6538989" y="1173377"/>
                <a:ext cx="550080" cy="144000"/>
              </a:xfrm>
              <a:prstGeom prst="rect">
                <a:avLst/>
              </a:prstGeom>
            </p:spPr>
          </p:pic>
        </mc:Fallback>
      </mc:AlternateContent>
      <p:sp>
        <p:nvSpPr>
          <p:cNvPr id="31" name="TextBox 30">
            <a:extLst>
              <a:ext uri="{FF2B5EF4-FFF2-40B4-BE49-F238E27FC236}">
                <a16:creationId xmlns:a16="http://schemas.microsoft.com/office/drawing/2014/main" id="{6C628B34-FD5C-FE30-4B2B-532443FA0615}"/>
              </a:ext>
            </a:extLst>
          </p:cNvPr>
          <p:cNvSpPr txBox="1"/>
          <p:nvPr/>
        </p:nvSpPr>
        <p:spPr>
          <a:xfrm>
            <a:off x="5982790" y="165463"/>
            <a:ext cx="4702627" cy="3309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5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*idle</a:t>
            </a:r>
            <a:r>
              <a:rPr lang="ko-KR" altLang="en-US" sz="15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5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Line: </a:t>
            </a:r>
            <a:r>
              <a:rPr lang="ko-KR" altLang="en-US" sz="15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아무런 통신이 일어나지 </a:t>
            </a:r>
            <a:r>
              <a:rPr lang="ko-KR" altLang="en-US" sz="1500" dirty="0" err="1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않을때의</a:t>
            </a:r>
            <a:r>
              <a:rPr lang="ko-KR" altLang="en-US" sz="15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상태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32" name="잉크 31">
                <a:extLst>
                  <a:ext uri="{FF2B5EF4-FFF2-40B4-BE49-F238E27FC236}">
                    <a16:creationId xmlns:a16="http://schemas.microsoft.com/office/drawing/2014/main" id="{5BFB8CA0-5ACA-D8CD-9204-B480504E019E}"/>
                  </a:ext>
                </a:extLst>
              </p14:cNvPr>
              <p14:cNvContentPartPr/>
              <p14:nvPr/>
            </p14:nvContentPartPr>
            <p14:xfrm>
              <a:off x="8011749" y="1706897"/>
              <a:ext cx="1320120" cy="360"/>
            </p14:xfrm>
          </p:contentPart>
        </mc:Choice>
        <mc:Fallback xmlns="">
          <p:pic>
            <p:nvPicPr>
              <p:cNvPr id="32" name="잉크 31">
                <a:extLst>
                  <a:ext uri="{FF2B5EF4-FFF2-40B4-BE49-F238E27FC236}">
                    <a16:creationId xmlns:a16="http://schemas.microsoft.com/office/drawing/2014/main" id="{5BFB8CA0-5ACA-D8CD-9204-B480504E019E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7976109" y="1634897"/>
                <a:ext cx="139176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33" name="잉크 32">
                <a:extLst>
                  <a:ext uri="{FF2B5EF4-FFF2-40B4-BE49-F238E27FC236}">
                    <a16:creationId xmlns:a16="http://schemas.microsoft.com/office/drawing/2014/main" id="{479BC5BF-75A0-C677-D5A2-E76DB5BBAF6B}"/>
                  </a:ext>
                </a:extLst>
              </p14:cNvPr>
              <p14:cNvContentPartPr/>
              <p14:nvPr/>
            </p14:nvContentPartPr>
            <p14:xfrm>
              <a:off x="6400749" y="1923977"/>
              <a:ext cx="1140480" cy="27000"/>
            </p14:xfrm>
          </p:contentPart>
        </mc:Choice>
        <mc:Fallback xmlns="">
          <p:pic>
            <p:nvPicPr>
              <p:cNvPr id="33" name="잉크 32">
                <a:extLst>
                  <a:ext uri="{FF2B5EF4-FFF2-40B4-BE49-F238E27FC236}">
                    <a16:creationId xmlns:a16="http://schemas.microsoft.com/office/drawing/2014/main" id="{479BC5BF-75A0-C677-D5A2-E76DB5BBAF6B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6364749" y="1851977"/>
                <a:ext cx="1212120" cy="17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34" name="잉크 33">
                <a:extLst>
                  <a:ext uri="{FF2B5EF4-FFF2-40B4-BE49-F238E27FC236}">
                    <a16:creationId xmlns:a16="http://schemas.microsoft.com/office/drawing/2014/main" id="{7C9FC735-5829-95BA-1B94-854E0119A560}"/>
                  </a:ext>
                </a:extLst>
              </p14:cNvPr>
              <p14:cNvContentPartPr/>
              <p14:nvPr/>
            </p14:nvContentPartPr>
            <p14:xfrm>
              <a:off x="6563469" y="1923977"/>
              <a:ext cx="1082520" cy="9720"/>
            </p14:xfrm>
          </p:contentPart>
        </mc:Choice>
        <mc:Fallback xmlns="">
          <p:pic>
            <p:nvPicPr>
              <p:cNvPr id="34" name="잉크 33">
                <a:extLst>
                  <a:ext uri="{FF2B5EF4-FFF2-40B4-BE49-F238E27FC236}">
                    <a16:creationId xmlns:a16="http://schemas.microsoft.com/office/drawing/2014/main" id="{7C9FC735-5829-95BA-1B94-854E0119A560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6527829" y="1852337"/>
                <a:ext cx="1154160" cy="15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35" name="잉크 34">
                <a:extLst>
                  <a:ext uri="{FF2B5EF4-FFF2-40B4-BE49-F238E27FC236}">
                    <a16:creationId xmlns:a16="http://schemas.microsoft.com/office/drawing/2014/main" id="{2D40FD00-CE9C-5E75-4655-C376C0AD862F}"/>
                  </a:ext>
                </a:extLst>
              </p14:cNvPr>
              <p14:cNvContentPartPr/>
              <p14:nvPr/>
            </p14:nvContentPartPr>
            <p14:xfrm>
              <a:off x="8151069" y="2194337"/>
              <a:ext cx="1122840" cy="360"/>
            </p14:xfrm>
          </p:contentPart>
        </mc:Choice>
        <mc:Fallback xmlns="">
          <p:pic>
            <p:nvPicPr>
              <p:cNvPr id="35" name="잉크 34">
                <a:extLst>
                  <a:ext uri="{FF2B5EF4-FFF2-40B4-BE49-F238E27FC236}">
                    <a16:creationId xmlns:a16="http://schemas.microsoft.com/office/drawing/2014/main" id="{2D40FD00-CE9C-5E75-4655-C376C0AD862F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8115069" y="2122337"/>
                <a:ext cx="119448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36" name="잉크 35">
                <a:extLst>
                  <a:ext uri="{FF2B5EF4-FFF2-40B4-BE49-F238E27FC236}">
                    <a16:creationId xmlns:a16="http://schemas.microsoft.com/office/drawing/2014/main" id="{8CFBEED0-CB96-07CD-A92D-C45CE7E52ADE}"/>
                  </a:ext>
                </a:extLst>
              </p14:cNvPr>
              <p14:cNvContentPartPr/>
              <p14:nvPr/>
            </p14:nvContentPartPr>
            <p14:xfrm>
              <a:off x="6391749" y="2661257"/>
              <a:ext cx="421560" cy="3600"/>
            </p14:xfrm>
          </p:contentPart>
        </mc:Choice>
        <mc:Fallback xmlns="">
          <p:pic>
            <p:nvPicPr>
              <p:cNvPr id="36" name="잉크 35">
                <a:extLst>
                  <a:ext uri="{FF2B5EF4-FFF2-40B4-BE49-F238E27FC236}">
                    <a16:creationId xmlns:a16="http://schemas.microsoft.com/office/drawing/2014/main" id="{8CFBEED0-CB96-07CD-A92D-C45CE7E52ADE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6356109" y="2589257"/>
                <a:ext cx="493200" cy="14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37" name="잉크 36">
                <a:extLst>
                  <a:ext uri="{FF2B5EF4-FFF2-40B4-BE49-F238E27FC236}">
                    <a16:creationId xmlns:a16="http://schemas.microsoft.com/office/drawing/2014/main" id="{65D4DAD4-8C63-D4CF-646D-44B950326DA9}"/>
                  </a:ext>
                </a:extLst>
              </p14:cNvPr>
              <p14:cNvContentPartPr/>
              <p14:nvPr/>
            </p14:nvContentPartPr>
            <p14:xfrm>
              <a:off x="7184469" y="2656217"/>
              <a:ext cx="712080" cy="360"/>
            </p14:xfrm>
          </p:contentPart>
        </mc:Choice>
        <mc:Fallback xmlns="">
          <p:pic>
            <p:nvPicPr>
              <p:cNvPr id="37" name="잉크 36">
                <a:extLst>
                  <a:ext uri="{FF2B5EF4-FFF2-40B4-BE49-F238E27FC236}">
                    <a16:creationId xmlns:a16="http://schemas.microsoft.com/office/drawing/2014/main" id="{65D4DAD4-8C63-D4CF-646D-44B950326DA9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7148469" y="2584217"/>
                <a:ext cx="78372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38" name="잉크 37">
                <a:extLst>
                  <a:ext uri="{FF2B5EF4-FFF2-40B4-BE49-F238E27FC236}">
                    <a16:creationId xmlns:a16="http://schemas.microsoft.com/office/drawing/2014/main" id="{AC5A30C4-F3DD-D074-6D41-94BEFE929EAE}"/>
                  </a:ext>
                </a:extLst>
              </p14:cNvPr>
              <p14:cNvContentPartPr/>
              <p14:nvPr/>
            </p14:nvContentPartPr>
            <p14:xfrm>
              <a:off x="9108669" y="2664137"/>
              <a:ext cx="217800" cy="18360"/>
            </p14:xfrm>
          </p:contentPart>
        </mc:Choice>
        <mc:Fallback xmlns="">
          <p:pic>
            <p:nvPicPr>
              <p:cNvPr id="38" name="잉크 37">
                <a:extLst>
                  <a:ext uri="{FF2B5EF4-FFF2-40B4-BE49-F238E27FC236}">
                    <a16:creationId xmlns:a16="http://schemas.microsoft.com/office/drawing/2014/main" id="{AC5A30C4-F3DD-D074-6D41-94BEFE929EAE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9073029" y="2592137"/>
                <a:ext cx="289440" cy="16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39" name="잉크 38">
                <a:extLst>
                  <a:ext uri="{FF2B5EF4-FFF2-40B4-BE49-F238E27FC236}">
                    <a16:creationId xmlns:a16="http://schemas.microsoft.com/office/drawing/2014/main" id="{974C2CE8-B0D6-323C-E00D-2DC85A92243A}"/>
                  </a:ext>
                </a:extLst>
              </p14:cNvPr>
              <p14:cNvContentPartPr/>
              <p14:nvPr/>
            </p14:nvContentPartPr>
            <p14:xfrm>
              <a:off x="9997149" y="2669897"/>
              <a:ext cx="231120" cy="3600"/>
            </p14:xfrm>
          </p:contentPart>
        </mc:Choice>
        <mc:Fallback xmlns="">
          <p:pic>
            <p:nvPicPr>
              <p:cNvPr id="39" name="잉크 38">
                <a:extLst>
                  <a:ext uri="{FF2B5EF4-FFF2-40B4-BE49-F238E27FC236}">
                    <a16:creationId xmlns:a16="http://schemas.microsoft.com/office/drawing/2014/main" id="{974C2CE8-B0D6-323C-E00D-2DC85A92243A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9961509" y="2597897"/>
                <a:ext cx="302760" cy="14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40" name="잉크 39">
                <a:extLst>
                  <a:ext uri="{FF2B5EF4-FFF2-40B4-BE49-F238E27FC236}">
                    <a16:creationId xmlns:a16="http://schemas.microsoft.com/office/drawing/2014/main" id="{0403DE26-FB84-A8DB-18C3-30B78AA50017}"/>
                  </a:ext>
                </a:extLst>
              </p14:cNvPr>
              <p14:cNvContentPartPr/>
              <p14:nvPr/>
            </p14:nvContentPartPr>
            <p14:xfrm>
              <a:off x="6557349" y="2881937"/>
              <a:ext cx="457560" cy="52920"/>
            </p14:xfrm>
          </p:contentPart>
        </mc:Choice>
        <mc:Fallback xmlns="">
          <p:pic>
            <p:nvPicPr>
              <p:cNvPr id="40" name="잉크 39">
                <a:extLst>
                  <a:ext uri="{FF2B5EF4-FFF2-40B4-BE49-F238E27FC236}">
                    <a16:creationId xmlns:a16="http://schemas.microsoft.com/office/drawing/2014/main" id="{0403DE26-FB84-A8DB-18C3-30B78AA50017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6521349" y="2810297"/>
                <a:ext cx="529200" cy="19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41" name="잉크 40">
                <a:extLst>
                  <a:ext uri="{FF2B5EF4-FFF2-40B4-BE49-F238E27FC236}">
                    <a16:creationId xmlns:a16="http://schemas.microsoft.com/office/drawing/2014/main" id="{97AB4700-B4D1-4EF7-2ADC-C18468492E3E}"/>
                  </a:ext>
                </a:extLst>
              </p14:cNvPr>
              <p14:cNvContentPartPr/>
              <p14:nvPr/>
            </p14:nvContentPartPr>
            <p14:xfrm>
              <a:off x="8176989" y="2861057"/>
              <a:ext cx="208080" cy="21240"/>
            </p14:xfrm>
          </p:contentPart>
        </mc:Choice>
        <mc:Fallback xmlns="">
          <p:pic>
            <p:nvPicPr>
              <p:cNvPr id="41" name="잉크 40">
                <a:extLst>
                  <a:ext uri="{FF2B5EF4-FFF2-40B4-BE49-F238E27FC236}">
                    <a16:creationId xmlns:a16="http://schemas.microsoft.com/office/drawing/2014/main" id="{97AB4700-B4D1-4EF7-2ADC-C18468492E3E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8141349" y="2789417"/>
                <a:ext cx="279720" cy="16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42" name="잉크 41">
                <a:extLst>
                  <a:ext uri="{FF2B5EF4-FFF2-40B4-BE49-F238E27FC236}">
                    <a16:creationId xmlns:a16="http://schemas.microsoft.com/office/drawing/2014/main" id="{14CC0D23-C3A5-2A8E-51F6-8022A39100E0}"/>
                  </a:ext>
                </a:extLst>
              </p14:cNvPr>
              <p14:cNvContentPartPr/>
              <p14:nvPr/>
            </p14:nvContentPartPr>
            <p14:xfrm>
              <a:off x="6104469" y="5136977"/>
              <a:ext cx="4140360" cy="27720"/>
            </p14:xfrm>
          </p:contentPart>
        </mc:Choice>
        <mc:Fallback xmlns="">
          <p:pic>
            <p:nvPicPr>
              <p:cNvPr id="42" name="잉크 41">
                <a:extLst>
                  <a:ext uri="{FF2B5EF4-FFF2-40B4-BE49-F238E27FC236}">
                    <a16:creationId xmlns:a16="http://schemas.microsoft.com/office/drawing/2014/main" id="{14CC0D23-C3A5-2A8E-51F6-8022A39100E0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6068469" y="5064977"/>
                <a:ext cx="4212000" cy="17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43" name="잉크 42">
                <a:extLst>
                  <a:ext uri="{FF2B5EF4-FFF2-40B4-BE49-F238E27FC236}">
                    <a16:creationId xmlns:a16="http://schemas.microsoft.com/office/drawing/2014/main" id="{88F84E11-B791-0AB4-9D5F-AD8BD6E2B815}"/>
                  </a:ext>
                </a:extLst>
              </p14:cNvPr>
              <p14:cNvContentPartPr/>
              <p14:nvPr/>
            </p14:nvContentPartPr>
            <p14:xfrm>
              <a:off x="7628709" y="5399057"/>
              <a:ext cx="286560" cy="360"/>
            </p14:xfrm>
          </p:contentPart>
        </mc:Choice>
        <mc:Fallback xmlns="">
          <p:pic>
            <p:nvPicPr>
              <p:cNvPr id="43" name="잉크 42">
                <a:extLst>
                  <a:ext uri="{FF2B5EF4-FFF2-40B4-BE49-F238E27FC236}">
                    <a16:creationId xmlns:a16="http://schemas.microsoft.com/office/drawing/2014/main" id="{88F84E11-B791-0AB4-9D5F-AD8BD6E2B815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7592709" y="5327417"/>
                <a:ext cx="35820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44" name="잉크 43">
                <a:extLst>
                  <a:ext uri="{FF2B5EF4-FFF2-40B4-BE49-F238E27FC236}">
                    <a16:creationId xmlns:a16="http://schemas.microsoft.com/office/drawing/2014/main" id="{F3BB0392-4031-5C55-5655-68DFA6993F8D}"/>
                  </a:ext>
                </a:extLst>
              </p14:cNvPr>
              <p14:cNvContentPartPr/>
              <p14:nvPr/>
            </p14:nvContentPartPr>
            <p14:xfrm>
              <a:off x="8281749" y="5398697"/>
              <a:ext cx="974520" cy="36000"/>
            </p14:xfrm>
          </p:contentPart>
        </mc:Choice>
        <mc:Fallback xmlns="">
          <p:pic>
            <p:nvPicPr>
              <p:cNvPr id="44" name="잉크 43">
                <a:extLst>
                  <a:ext uri="{FF2B5EF4-FFF2-40B4-BE49-F238E27FC236}">
                    <a16:creationId xmlns:a16="http://schemas.microsoft.com/office/drawing/2014/main" id="{F3BB0392-4031-5C55-5655-68DFA6993F8D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8245749" y="5327057"/>
                <a:ext cx="1046160" cy="17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46" name="잉크 45">
                <a:extLst>
                  <a:ext uri="{FF2B5EF4-FFF2-40B4-BE49-F238E27FC236}">
                    <a16:creationId xmlns:a16="http://schemas.microsoft.com/office/drawing/2014/main" id="{1253AE60-93DA-45BB-00D9-E8197B1DD563}"/>
                  </a:ext>
                </a:extLst>
              </p14:cNvPr>
              <p14:cNvContentPartPr/>
              <p14:nvPr/>
            </p14:nvContentPartPr>
            <p14:xfrm>
              <a:off x="6400749" y="5581217"/>
              <a:ext cx="583920" cy="9720"/>
            </p14:xfrm>
          </p:contentPart>
        </mc:Choice>
        <mc:Fallback xmlns="">
          <p:pic>
            <p:nvPicPr>
              <p:cNvPr id="46" name="잉크 45">
                <a:extLst>
                  <a:ext uri="{FF2B5EF4-FFF2-40B4-BE49-F238E27FC236}">
                    <a16:creationId xmlns:a16="http://schemas.microsoft.com/office/drawing/2014/main" id="{1253AE60-93DA-45BB-00D9-E8197B1DD563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6364749" y="5509577"/>
                <a:ext cx="655560" cy="15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">
            <p14:nvContentPartPr>
              <p14:cNvPr id="47" name="잉크 46">
                <a:extLst>
                  <a:ext uri="{FF2B5EF4-FFF2-40B4-BE49-F238E27FC236}">
                    <a16:creationId xmlns:a16="http://schemas.microsoft.com/office/drawing/2014/main" id="{F7440641-D54B-E14A-D85B-F1A0B0A73631}"/>
                  </a:ext>
                </a:extLst>
              </p14:cNvPr>
              <p14:cNvContentPartPr/>
              <p14:nvPr/>
            </p14:nvContentPartPr>
            <p14:xfrm>
              <a:off x="6400749" y="5407697"/>
              <a:ext cx="241200" cy="360"/>
            </p14:xfrm>
          </p:contentPart>
        </mc:Choice>
        <mc:Fallback xmlns="">
          <p:pic>
            <p:nvPicPr>
              <p:cNvPr id="47" name="잉크 46">
                <a:extLst>
                  <a:ext uri="{FF2B5EF4-FFF2-40B4-BE49-F238E27FC236}">
                    <a16:creationId xmlns:a16="http://schemas.microsoft.com/office/drawing/2014/main" id="{F7440641-D54B-E14A-D85B-F1A0B0A73631}"/>
                  </a:ext>
                </a:extLst>
              </p:cNvPr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6364749" y="5336057"/>
                <a:ext cx="31284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">
            <p14:nvContentPartPr>
              <p14:cNvPr id="48" name="잉크 47">
                <a:extLst>
                  <a:ext uri="{FF2B5EF4-FFF2-40B4-BE49-F238E27FC236}">
                    <a16:creationId xmlns:a16="http://schemas.microsoft.com/office/drawing/2014/main" id="{11E4CE12-A20C-E77D-D1C5-640C5176BA06}"/>
                  </a:ext>
                </a:extLst>
              </p14:cNvPr>
              <p14:cNvContentPartPr/>
              <p14:nvPr/>
            </p14:nvContentPartPr>
            <p14:xfrm>
              <a:off x="6400749" y="5834657"/>
              <a:ext cx="265320" cy="360"/>
            </p14:xfrm>
          </p:contentPart>
        </mc:Choice>
        <mc:Fallback xmlns="">
          <p:pic>
            <p:nvPicPr>
              <p:cNvPr id="48" name="잉크 47">
                <a:extLst>
                  <a:ext uri="{FF2B5EF4-FFF2-40B4-BE49-F238E27FC236}">
                    <a16:creationId xmlns:a16="http://schemas.microsoft.com/office/drawing/2014/main" id="{11E4CE12-A20C-E77D-D1C5-640C5176BA06}"/>
                  </a:ext>
                </a:extLst>
              </p:cNvPr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6364749" y="5762657"/>
                <a:ext cx="33696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">
            <p14:nvContentPartPr>
              <p14:cNvPr id="50" name="잉크 49">
                <a:extLst>
                  <a:ext uri="{FF2B5EF4-FFF2-40B4-BE49-F238E27FC236}">
                    <a16:creationId xmlns:a16="http://schemas.microsoft.com/office/drawing/2014/main" id="{F509BBD5-506C-AA6D-B329-DB8A54BAAA9D}"/>
                  </a:ext>
                </a:extLst>
              </p14:cNvPr>
              <p14:cNvContentPartPr/>
              <p14:nvPr/>
            </p14:nvContentPartPr>
            <p14:xfrm>
              <a:off x="8821389" y="5799377"/>
              <a:ext cx="2443680" cy="9360"/>
            </p14:xfrm>
          </p:contentPart>
        </mc:Choice>
        <mc:Fallback xmlns="">
          <p:pic>
            <p:nvPicPr>
              <p:cNvPr id="50" name="잉크 49">
                <a:extLst>
                  <a:ext uri="{FF2B5EF4-FFF2-40B4-BE49-F238E27FC236}">
                    <a16:creationId xmlns:a16="http://schemas.microsoft.com/office/drawing/2014/main" id="{F509BBD5-506C-AA6D-B329-DB8A54BAAA9D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8785749" y="5727737"/>
                <a:ext cx="2515320" cy="153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3856091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C84651F-E086-C20D-78E7-048F9EEC4C38}"/>
              </a:ext>
            </a:extLst>
          </p:cNvPr>
          <p:cNvSpPr txBox="1"/>
          <p:nvPr/>
        </p:nvSpPr>
        <p:spPr>
          <a:xfrm>
            <a:off x="-60777" y="582602"/>
            <a:ext cx="9957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05.</a:t>
            </a:r>
            <a:endParaRPr lang="ko-KR" altLang="en-US" sz="3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9AC0621-C0CA-5284-EEFD-38370DEEA048}"/>
              </a:ext>
            </a:extLst>
          </p:cNvPr>
          <p:cNvSpPr txBox="1"/>
          <p:nvPr/>
        </p:nvSpPr>
        <p:spPr>
          <a:xfrm>
            <a:off x="935008" y="613380"/>
            <a:ext cx="15824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Serial </a:t>
            </a:r>
            <a:endParaRPr lang="ko-KR" altLang="en-US" sz="3600" dirty="0">
              <a:solidFill>
                <a:srgbClr val="76B4B8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C73F216-0B6C-2D7C-9DA3-370E51E396E9}"/>
              </a:ext>
            </a:extLst>
          </p:cNvPr>
          <p:cNvSpPr txBox="1"/>
          <p:nvPr/>
        </p:nvSpPr>
        <p:spPr>
          <a:xfrm>
            <a:off x="948403" y="1401117"/>
            <a:ext cx="5426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STM32</a:t>
            </a:r>
            <a:r>
              <a:rPr lang="ko-KR" altLang="en-US" dirty="0">
                <a:solidFill>
                  <a:srgbClr val="FF0000"/>
                </a:solidFill>
              </a:rPr>
              <a:t>의 </a:t>
            </a:r>
            <a:r>
              <a:rPr lang="en-US" altLang="ko-KR" dirty="0">
                <a:solidFill>
                  <a:srgbClr val="FF0000"/>
                </a:solidFill>
              </a:rPr>
              <a:t>USART </a:t>
            </a:r>
            <a:r>
              <a:rPr lang="ko-KR" altLang="en-US" dirty="0">
                <a:solidFill>
                  <a:srgbClr val="FF0000"/>
                </a:solidFill>
              </a:rPr>
              <a:t>데이터 비트 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B3CCC30-0030-95B4-EC2D-979D534DB8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921" y="2489451"/>
            <a:ext cx="6243529" cy="160042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0B1C404-824E-03FA-731B-E7028B170C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3976" y="310148"/>
            <a:ext cx="4800917" cy="651205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잉크 8">
                <a:extLst>
                  <a:ext uri="{FF2B5EF4-FFF2-40B4-BE49-F238E27FC236}">
                    <a16:creationId xmlns:a16="http://schemas.microsoft.com/office/drawing/2014/main" id="{843497AF-D7C6-8BE1-1765-C3031C20CD4D}"/>
                  </a:ext>
                </a:extLst>
              </p14:cNvPr>
              <p14:cNvContentPartPr/>
              <p14:nvPr/>
            </p14:nvContentPartPr>
            <p14:xfrm>
              <a:off x="1576029" y="3030257"/>
              <a:ext cx="940320" cy="360"/>
            </p14:xfrm>
          </p:contentPart>
        </mc:Choice>
        <mc:Fallback xmlns="">
          <p:pic>
            <p:nvPicPr>
              <p:cNvPr id="9" name="잉크 8">
                <a:extLst>
                  <a:ext uri="{FF2B5EF4-FFF2-40B4-BE49-F238E27FC236}">
                    <a16:creationId xmlns:a16="http://schemas.microsoft.com/office/drawing/2014/main" id="{843497AF-D7C6-8BE1-1765-C3031C20CD4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40389" y="2958617"/>
                <a:ext cx="101196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" name="잉크 10">
                <a:extLst>
                  <a:ext uri="{FF2B5EF4-FFF2-40B4-BE49-F238E27FC236}">
                    <a16:creationId xmlns:a16="http://schemas.microsoft.com/office/drawing/2014/main" id="{683C7483-C9FA-C2F0-D780-95DAAB0CB5FA}"/>
                  </a:ext>
                </a:extLst>
              </p14:cNvPr>
              <p14:cNvContentPartPr/>
              <p14:nvPr/>
            </p14:nvContentPartPr>
            <p14:xfrm>
              <a:off x="4824309" y="3055817"/>
              <a:ext cx="1491120" cy="18720"/>
            </p14:xfrm>
          </p:contentPart>
        </mc:Choice>
        <mc:Fallback xmlns="">
          <p:pic>
            <p:nvPicPr>
              <p:cNvPr id="11" name="잉크 10">
                <a:extLst>
                  <a:ext uri="{FF2B5EF4-FFF2-40B4-BE49-F238E27FC236}">
                    <a16:creationId xmlns:a16="http://schemas.microsoft.com/office/drawing/2014/main" id="{683C7483-C9FA-C2F0-D780-95DAAB0CB5F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788669" y="2983817"/>
                <a:ext cx="1562760" cy="16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2" name="잉크 11">
                <a:extLst>
                  <a:ext uri="{FF2B5EF4-FFF2-40B4-BE49-F238E27FC236}">
                    <a16:creationId xmlns:a16="http://schemas.microsoft.com/office/drawing/2014/main" id="{C01954A5-854D-EEB2-8E88-AEFC138D37F2}"/>
                  </a:ext>
                </a:extLst>
              </p14:cNvPr>
              <p14:cNvContentPartPr/>
              <p14:nvPr/>
            </p14:nvContentPartPr>
            <p14:xfrm>
              <a:off x="1183989" y="3230777"/>
              <a:ext cx="1314360" cy="360"/>
            </p14:xfrm>
          </p:contentPart>
        </mc:Choice>
        <mc:Fallback xmlns="">
          <p:pic>
            <p:nvPicPr>
              <p:cNvPr id="12" name="잉크 11">
                <a:extLst>
                  <a:ext uri="{FF2B5EF4-FFF2-40B4-BE49-F238E27FC236}">
                    <a16:creationId xmlns:a16="http://schemas.microsoft.com/office/drawing/2014/main" id="{C01954A5-854D-EEB2-8E88-AEFC138D37F2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148349" y="3158777"/>
                <a:ext cx="138600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3" name="잉크 12">
                <a:extLst>
                  <a:ext uri="{FF2B5EF4-FFF2-40B4-BE49-F238E27FC236}">
                    <a16:creationId xmlns:a16="http://schemas.microsoft.com/office/drawing/2014/main" id="{B6FB0485-A5B1-D0F8-2227-766C9EDBCEE4}"/>
                  </a:ext>
                </a:extLst>
              </p14:cNvPr>
              <p14:cNvContentPartPr/>
              <p14:nvPr/>
            </p14:nvContentPartPr>
            <p14:xfrm>
              <a:off x="3657549" y="3039257"/>
              <a:ext cx="118080" cy="360"/>
            </p14:xfrm>
          </p:contentPart>
        </mc:Choice>
        <mc:Fallback xmlns="">
          <p:pic>
            <p:nvPicPr>
              <p:cNvPr id="13" name="잉크 12">
                <a:extLst>
                  <a:ext uri="{FF2B5EF4-FFF2-40B4-BE49-F238E27FC236}">
                    <a16:creationId xmlns:a16="http://schemas.microsoft.com/office/drawing/2014/main" id="{B6FB0485-A5B1-D0F8-2227-766C9EDBCEE4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621909" y="2967257"/>
                <a:ext cx="18972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4" name="잉크 13">
                <a:extLst>
                  <a:ext uri="{FF2B5EF4-FFF2-40B4-BE49-F238E27FC236}">
                    <a16:creationId xmlns:a16="http://schemas.microsoft.com/office/drawing/2014/main" id="{5FE08987-7810-00AD-C60A-52C35D2502EF}"/>
                  </a:ext>
                </a:extLst>
              </p14:cNvPr>
              <p14:cNvContentPartPr/>
              <p14:nvPr/>
            </p14:nvContentPartPr>
            <p14:xfrm>
              <a:off x="3953469" y="3039257"/>
              <a:ext cx="42840" cy="360"/>
            </p14:xfrm>
          </p:contentPart>
        </mc:Choice>
        <mc:Fallback xmlns="">
          <p:pic>
            <p:nvPicPr>
              <p:cNvPr id="14" name="잉크 13">
                <a:extLst>
                  <a:ext uri="{FF2B5EF4-FFF2-40B4-BE49-F238E27FC236}">
                    <a16:creationId xmlns:a16="http://schemas.microsoft.com/office/drawing/2014/main" id="{5FE08987-7810-00AD-C60A-52C35D2502E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917829" y="2967257"/>
                <a:ext cx="11448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5" name="잉크 14">
                <a:extLst>
                  <a:ext uri="{FF2B5EF4-FFF2-40B4-BE49-F238E27FC236}">
                    <a16:creationId xmlns:a16="http://schemas.microsoft.com/office/drawing/2014/main" id="{746975F9-18B1-B3E8-199F-4F63A6019592}"/>
                  </a:ext>
                </a:extLst>
              </p14:cNvPr>
              <p14:cNvContentPartPr/>
              <p14:nvPr/>
            </p14:nvContentPartPr>
            <p14:xfrm>
              <a:off x="4240749" y="3030977"/>
              <a:ext cx="59040" cy="8280"/>
            </p14:xfrm>
          </p:contentPart>
        </mc:Choice>
        <mc:Fallback xmlns="">
          <p:pic>
            <p:nvPicPr>
              <p:cNvPr id="15" name="잉크 14">
                <a:extLst>
                  <a:ext uri="{FF2B5EF4-FFF2-40B4-BE49-F238E27FC236}">
                    <a16:creationId xmlns:a16="http://schemas.microsoft.com/office/drawing/2014/main" id="{746975F9-18B1-B3E8-199F-4F63A6019592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205109" y="2959337"/>
                <a:ext cx="130680" cy="151920"/>
              </a:xfrm>
              <a:prstGeom prst="rect">
                <a:avLst/>
              </a:prstGeom>
            </p:spPr>
          </p:pic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F5BB009A-12B0-235B-B3C9-83C2BBD3EF74}"/>
              </a:ext>
            </a:extLst>
          </p:cNvPr>
          <p:cNvSpPr txBox="1"/>
          <p:nvPr/>
        </p:nvSpPr>
        <p:spPr>
          <a:xfrm>
            <a:off x="262437" y="4630680"/>
            <a:ext cx="719411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5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*</a:t>
            </a:r>
            <a:r>
              <a:rPr lang="ko-KR" altLang="en-US" sz="15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패리티비트를 사용하고 </a:t>
            </a:r>
            <a:r>
              <a:rPr lang="en-US" altLang="ko-KR" sz="15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8</a:t>
            </a:r>
            <a:r>
              <a:rPr lang="ko-KR" altLang="en-US" sz="15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비트 문자를 </a:t>
            </a:r>
            <a:r>
              <a:rPr lang="ko-KR" altLang="en-US" sz="1500" dirty="0" err="1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보내고싶으면</a:t>
            </a:r>
            <a:r>
              <a:rPr lang="ko-KR" altLang="en-US" sz="15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5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word length</a:t>
            </a:r>
            <a:r>
              <a:rPr lang="ko-KR" altLang="en-US" sz="15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를 </a:t>
            </a:r>
            <a:r>
              <a:rPr lang="en-US" altLang="ko-KR" sz="15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9</a:t>
            </a:r>
            <a:r>
              <a:rPr lang="ko-KR" altLang="en-US" sz="15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로 설정 </a:t>
            </a:r>
          </a:p>
        </p:txBody>
      </p:sp>
    </p:spTree>
    <p:extLst>
      <p:ext uri="{BB962C8B-B14F-4D97-AF65-F5344CB8AC3E}">
        <p14:creationId xmlns:p14="http://schemas.microsoft.com/office/powerpoint/2010/main" val="121181620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0EE6449-9A86-291B-3F7F-608438689828}"/>
              </a:ext>
            </a:extLst>
          </p:cNvPr>
          <p:cNvSpPr txBox="1"/>
          <p:nvPr/>
        </p:nvSpPr>
        <p:spPr>
          <a:xfrm>
            <a:off x="-60777" y="582602"/>
            <a:ext cx="9957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05.</a:t>
            </a:r>
            <a:endParaRPr lang="ko-KR" altLang="en-US" sz="3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D76895-ABC3-A1FE-2544-997628EFE0FF}"/>
              </a:ext>
            </a:extLst>
          </p:cNvPr>
          <p:cNvSpPr txBox="1"/>
          <p:nvPr/>
        </p:nvSpPr>
        <p:spPr>
          <a:xfrm>
            <a:off x="935008" y="613380"/>
            <a:ext cx="15824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Serial </a:t>
            </a:r>
            <a:endParaRPr lang="ko-KR" altLang="en-US" sz="3600" dirty="0">
              <a:solidFill>
                <a:srgbClr val="76B4B8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964982-ABB3-7809-415D-19B17A2AF2F8}"/>
              </a:ext>
            </a:extLst>
          </p:cNvPr>
          <p:cNvSpPr txBox="1"/>
          <p:nvPr/>
        </p:nvSpPr>
        <p:spPr>
          <a:xfrm>
            <a:off x="948403" y="1401117"/>
            <a:ext cx="5426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STM32</a:t>
            </a:r>
            <a:r>
              <a:rPr lang="ko-KR" altLang="en-US" dirty="0">
                <a:solidFill>
                  <a:srgbClr val="FF0000"/>
                </a:solidFill>
              </a:rPr>
              <a:t>의 </a:t>
            </a:r>
            <a:r>
              <a:rPr lang="en-US" altLang="ko-KR" dirty="0">
                <a:solidFill>
                  <a:srgbClr val="FF0000"/>
                </a:solidFill>
              </a:rPr>
              <a:t>USART </a:t>
            </a:r>
            <a:r>
              <a:rPr lang="ko-KR" altLang="en-US" dirty="0">
                <a:solidFill>
                  <a:srgbClr val="FF0000"/>
                </a:solidFill>
              </a:rPr>
              <a:t>송신기 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2538B4B-DD05-6651-3FC2-7CF3B75FCF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839" y="1770449"/>
            <a:ext cx="5660903" cy="295316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1CEE16B-D8DB-B40C-7B93-90E2E6257F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526" y="4922089"/>
            <a:ext cx="6059037" cy="171473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E01ADAD-9E47-A464-43D4-4B46D91AAF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5691" y="103341"/>
            <a:ext cx="5997884" cy="314368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4" name="잉크 13">
                <a:extLst>
                  <a:ext uri="{FF2B5EF4-FFF2-40B4-BE49-F238E27FC236}">
                    <a16:creationId xmlns:a16="http://schemas.microsoft.com/office/drawing/2014/main" id="{CFAFD2D8-ED87-510A-DD33-9BDF850B3A33}"/>
                  </a:ext>
                </a:extLst>
              </p14:cNvPr>
              <p14:cNvContentPartPr/>
              <p14:nvPr/>
            </p14:nvContentPartPr>
            <p14:xfrm>
              <a:off x="632100" y="2422860"/>
              <a:ext cx="2102760" cy="54360"/>
            </p14:xfrm>
          </p:contentPart>
        </mc:Choice>
        <mc:Fallback xmlns="">
          <p:pic>
            <p:nvPicPr>
              <p:cNvPr id="14" name="잉크 13">
                <a:extLst>
                  <a:ext uri="{FF2B5EF4-FFF2-40B4-BE49-F238E27FC236}">
                    <a16:creationId xmlns:a16="http://schemas.microsoft.com/office/drawing/2014/main" id="{CFAFD2D8-ED87-510A-DD33-9BDF850B3A3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96460" y="2351220"/>
                <a:ext cx="2174400" cy="19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5" name="잉크 14">
                <a:extLst>
                  <a:ext uri="{FF2B5EF4-FFF2-40B4-BE49-F238E27FC236}">
                    <a16:creationId xmlns:a16="http://schemas.microsoft.com/office/drawing/2014/main" id="{B810712B-5D2C-E33B-2F03-DE33D43E8143}"/>
                  </a:ext>
                </a:extLst>
              </p14:cNvPr>
              <p14:cNvContentPartPr/>
              <p14:nvPr/>
            </p14:nvContentPartPr>
            <p14:xfrm>
              <a:off x="2720100" y="2430420"/>
              <a:ext cx="2605680" cy="360"/>
            </p14:xfrm>
          </p:contentPart>
        </mc:Choice>
        <mc:Fallback xmlns="">
          <p:pic>
            <p:nvPicPr>
              <p:cNvPr id="15" name="잉크 14">
                <a:extLst>
                  <a:ext uri="{FF2B5EF4-FFF2-40B4-BE49-F238E27FC236}">
                    <a16:creationId xmlns:a16="http://schemas.microsoft.com/office/drawing/2014/main" id="{B810712B-5D2C-E33B-2F03-DE33D43E8143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684460" y="2358780"/>
                <a:ext cx="267732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6" name="잉크 15">
                <a:extLst>
                  <a:ext uri="{FF2B5EF4-FFF2-40B4-BE49-F238E27FC236}">
                    <a16:creationId xmlns:a16="http://schemas.microsoft.com/office/drawing/2014/main" id="{03697C00-5FEF-CCBF-DCE7-FE3F159AA0EE}"/>
                  </a:ext>
                </a:extLst>
              </p14:cNvPr>
              <p14:cNvContentPartPr/>
              <p14:nvPr/>
            </p14:nvContentPartPr>
            <p14:xfrm>
              <a:off x="1455420" y="3474360"/>
              <a:ext cx="670320" cy="15840"/>
            </p14:xfrm>
          </p:contentPart>
        </mc:Choice>
        <mc:Fallback xmlns="">
          <p:pic>
            <p:nvPicPr>
              <p:cNvPr id="16" name="잉크 15">
                <a:extLst>
                  <a:ext uri="{FF2B5EF4-FFF2-40B4-BE49-F238E27FC236}">
                    <a16:creationId xmlns:a16="http://schemas.microsoft.com/office/drawing/2014/main" id="{03697C00-5FEF-CCBF-DCE7-FE3F159AA0EE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419420" y="3402360"/>
                <a:ext cx="741960" cy="15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7" name="잉크 16">
                <a:extLst>
                  <a:ext uri="{FF2B5EF4-FFF2-40B4-BE49-F238E27FC236}">
                    <a16:creationId xmlns:a16="http://schemas.microsoft.com/office/drawing/2014/main" id="{8A95CF53-2099-049B-E02B-0A9FC4843E6A}"/>
                  </a:ext>
                </a:extLst>
              </p14:cNvPr>
              <p14:cNvContentPartPr/>
              <p14:nvPr/>
            </p14:nvContentPartPr>
            <p14:xfrm>
              <a:off x="3169740" y="3412440"/>
              <a:ext cx="1348200" cy="62640"/>
            </p14:xfrm>
          </p:contentPart>
        </mc:Choice>
        <mc:Fallback xmlns="">
          <p:pic>
            <p:nvPicPr>
              <p:cNvPr id="17" name="잉크 16">
                <a:extLst>
                  <a:ext uri="{FF2B5EF4-FFF2-40B4-BE49-F238E27FC236}">
                    <a16:creationId xmlns:a16="http://schemas.microsoft.com/office/drawing/2014/main" id="{8A95CF53-2099-049B-E02B-0A9FC4843E6A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134100" y="3340800"/>
                <a:ext cx="1419840" cy="20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8" name="잉크 17">
                <a:extLst>
                  <a:ext uri="{FF2B5EF4-FFF2-40B4-BE49-F238E27FC236}">
                    <a16:creationId xmlns:a16="http://schemas.microsoft.com/office/drawing/2014/main" id="{1DE5A1BB-B82A-816A-4753-639E073E8A08}"/>
                  </a:ext>
                </a:extLst>
              </p14:cNvPr>
              <p14:cNvContentPartPr/>
              <p14:nvPr/>
            </p14:nvContentPartPr>
            <p14:xfrm>
              <a:off x="1645860" y="3657600"/>
              <a:ext cx="296280" cy="360"/>
            </p14:xfrm>
          </p:contentPart>
        </mc:Choice>
        <mc:Fallback xmlns="">
          <p:pic>
            <p:nvPicPr>
              <p:cNvPr id="18" name="잉크 17">
                <a:extLst>
                  <a:ext uri="{FF2B5EF4-FFF2-40B4-BE49-F238E27FC236}">
                    <a16:creationId xmlns:a16="http://schemas.microsoft.com/office/drawing/2014/main" id="{1DE5A1BB-B82A-816A-4753-639E073E8A08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609860" y="3585600"/>
                <a:ext cx="36792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9" name="잉크 18">
                <a:extLst>
                  <a:ext uri="{FF2B5EF4-FFF2-40B4-BE49-F238E27FC236}">
                    <a16:creationId xmlns:a16="http://schemas.microsoft.com/office/drawing/2014/main" id="{0002BD70-7588-AD3F-EA4D-DB49D7F05BE9}"/>
                  </a:ext>
                </a:extLst>
              </p14:cNvPr>
              <p14:cNvContentPartPr/>
              <p14:nvPr/>
            </p14:nvContentPartPr>
            <p14:xfrm>
              <a:off x="2095140" y="3656520"/>
              <a:ext cx="676080" cy="16560"/>
            </p14:xfrm>
          </p:contentPart>
        </mc:Choice>
        <mc:Fallback xmlns="">
          <p:pic>
            <p:nvPicPr>
              <p:cNvPr id="19" name="잉크 18">
                <a:extLst>
                  <a:ext uri="{FF2B5EF4-FFF2-40B4-BE49-F238E27FC236}">
                    <a16:creationId xmlns:a16="http://schemas.microsoft.com/office/drawing/2014/main" id="{0002BD70-7588-AD3F-EA4D-DB49D7F05BE9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059500" y="3584520"/>
                <a:ext cx="747720" cy="16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0" name="잉크 19">
                <a:extLst>
                  <a:ext uri="{FF2B5EF4-FFF2-40B4-BE49-F238E27FC236}">
                    <a16:creationId xmlns:a16="http://schemas.microsoft.com/office/drawing/2014/main" id="{2DB760AD-0A43-EE9C-027E-A6C8839C1B35}"/>
                  </a:ext>
                </a:extLst>
              </p14:cNvPr>
              <p14:cNvContentPartPr/>
              <p14:nvPr/>
            </p14:nvContentPartPr>
            <p14:xfrm>
              <a:off x="3664740" y="3657300"/>
              <a:ext cx="670320" cy="360"/>
            </p14:xfrm>
          </p:contentPart>
        </mc:Choice>
        <mc:Fallback xmlns="">
          <p:pic>
            <p:nvPicPr>
              <p:cNvPr id="20" name="잉크 19">
                <a:extLst>
                  <a:ext uri="{FF2B5EF4-FFF2-40B4-BE49-F238E27FC236}">
                    <a16:creationId xmlns:a16="http://schemas.microsoft.com/office/drawing/2014/main" id="{2DB760AD-0A43-EE9C-027E-A6C8839C1B35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629100" y="3585660"/>
                <a:ext cx="74196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21" name="잉크 20">
                <a:extLst>
                  <a:ext uri="{FF2B5EF4-FFF2-40B4-BE49-F238E27FC236}">
                    <a16:creationId xmlns:a16="http://schemas.microsoft.com/office/drawing/2014/main" id="{6CE4D8DD-B245-2B3E-5DEA-CB6912823E28}"/>
                  </a:ext>
                </a:extLst>
              </p14:cNvPr>
              <p14:cNvContentPartPr/>
              <p14:nvPr/>
            </p14:nvContentPartPr>
            <p14:xfrm>
              <a:off x="5219580" y="3595740"/>
              <a:ext cx="297360" cy="69840"/>
            </p14:xfrm>
          </p:contentPart>
        </mc:Choice>
        <mc:Fallback xmlns="">
          <p:pic>
            <p:nvPicPr>
              <p:cNvPr id="21" name="잉크 20">
                <a:extLst>
                  <a:ext uri="{FF2B5EF4-FFF2-40B4-BE49-F238E27FC236}">
                    <a16:creationId xmlns:a16="http://schemas.microsoft.com/office/drawing/2014/main" id="{6CE4D8DD-B245-2B3E-5DEA-CB6912823E28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5183580" y="3524100"/>
                <a:ext cx="369000" cy="21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22" name="잉크 21">
                <a:extLst>
                  <a:ext uri="{FF2B5EF4-FFF2-40B4-BE49-F238E27FC236}">
                    <a16:creationId xmlns:a16="http://schemas.microsoft.com/office/drawing/2014/main" id="{71AF32B7-5851-572D-1AD4-9B4355B186C1}"/>
                  </a:ext>
                </a:extLst>
              </p14:cNvPr>
              <p14:cNvContentPartPr/>
              <p14:nvPr/>
            </p14:nvContentPartPr>
            <p14:xfrm>
              <a:off x="1531380" y="3870780"/>
              <a:ext cx="616680" cy="360"/>
            </p14:xfrm>
          </p:contentPart>
        </mc:Choice>
        <mc:Fallback xmlns="">
          <p:pic>
            <p:nvPicPr>
              <p:cNvPr id="22" name="잉크 21">
                <a:extLst>
                  <a:ext uri="{FF2B5EF4-FFF2-40B4-BE49-F238E27FC236}">
                    <a16:creationId xmlns:a16="http://schemas.microsoft.com/office/drawing/2014/main" id="{71AF32B7-5851-572D-1AD4-9B4355B186C1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495740" y="3799140"/>
                <a:ext cx="68832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23" name="잉크 22">
                <a:extLst>
                  <a:ext uri="{FF2B5EF4-FFF2-40B4-BE49-F238E27FC236}">
                    <a16:creationId xmlns:a16="http://schemas.microsoft.com/office/drawing/2014/main" id="{4CA3A6C5-86D6-DA0C-B24A-EC8C3531CB6C}"/>
                  </a:ext>
                </a:extLst>
              </p14:cNvPr>
              <p14:cNvContentPartPr/>
              <p14:nvPr/>
            </p14:nvContentPartPr>
            <p14:xfrm>
              <a:off x="2758260" y="3855660"/>
              <a:ext cx="1211040" cy="360"/>
            </p14:xfrm>
          </p:contentPart>
        </mc:Choice>
        <mc:Fallback xmlns="">
          <p:pic>
            <p:nvPicPr>
              <p:cNvPr id="23" name="잉크 22">
                <a:extLst>
                  <a:ext uri="{FF2B5EF4-FFF2-40B4-BE49-F238E27FC236}">
                    <a16:creationId xmlns:a16="http://schemas.microsoft.com/office/drawing/2014/main" id="{4CA3A6C5-86D6-DA0C-B24A-EC8C3531CB6C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2722620" y="3783660"/>
                <a:ext cx="1282680" cy="144000"/>
              </a:xfrm>
              <a:prstGeom prst="rect">
                <a:avLst/>
              </a:prstGeom>
            </p:spPr>
          </p:pic>
        </mc:Fallback>
      </mc:AlternateContent>
      <p:pic>
        <p:nvPicPr>
          <p:cNvPr id="27" name="그림 26">
            <a:extLst>
              <a:ext uri="{FF2B5EF4-FFF2-40B4-BE49-F238E27FC236}">
                <a16:creationId xmlns:a16="http://schemas.microsoft.com/office/drawing/2014/main" id="{4F7B7348-5784-2C1C-F8D7-0D26676EBFF1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6093141" y="3221892"/>
            <a:ext cx="1789480" cy="129777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8" name="잉크 27">
                <a:extLst>
                  <a:ext uri="{FF2B5EF4-FFF2-40B4-BE49-F238E27FC236}">
                    <a16:creationId xmlns:a16="http://schemas.microsoft.com/office/drawing/2014/main" id="{8BDDAB4C-99B6-3825-D390-78569FF473E9}"/>
                  </a:ext>
                </a:extLst>
              </p14:cNvPr>
              <p14:cNvContentPartPr/>
              <p14:nvPr/>
            </p14:nvContentPartPr>
            <p14:xfrm>
              <a:off x="1471629" y="4092257"/>
              <a:ext cx="1262520" cy="27000"/>
            </p14:xfrm>
          </p:contentPart>
        </mc:Choice>
        <mc:Fallback xmlns="">
          <p:pic>
            <p:nvPicPr>
              <p:cNvPr id="28" name="잉크 27">
                <a:extLst>
                  <a:ext uri="{FF2B5EF4-FFF2-40B4-BE49-F238E27FC236}">
                    <a16:creationId xmlns:a16="http://schemas.microsoft.com/office/drawing/2014/main" id="{8BDDAB4C-99B6-3825-D390-78569FF473E9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435989" y="4020617"/>
                <a:ext cx="1334160" cy="17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30" name="잉크 29">
                <a:extLst>
                  <a:ext uri="{FF2B5EF4-FFF2-40B4-BE49-F238E27FC236}">
                    <a16:creationId xmlns:a16="http://schemas.microsoft.com/office/drawing/2014/main" id="{B753CD34-F151-4723-3ABD-8B3BABAED7AE}"/>
                  </a:ext>
                </a:extLst>
              </p14:cNvPr>
              <p14:cNvContentPartPr/>
              <p14:nvPr/>
            </p14:nvContentPartPr>
            <p14:xfrm>
              <a:off x="1097229" y="4335977"/>
              <a:ext cx="582840" cy="9720"/>
            </p14:xfrm>
          </p:contentPart>
        </mc:Choice>
        <mc:Fallback xmlns="">
          <p:pic>
            <p:nvPicPr>
              <p:cNvPr id="30" name="잉크 29">
                <a:extLst>
                  <a:ext uri="{FF2B5EF4-FFF2-40B4-BE49-F238E27FC236}">
                    <a16:creationId xmlns:a16="http://schemas.microsoft.com/office/drawing/2014/main" id="{B753CD34-F151-4723-3ABD-8B3BABAED7AE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061229" y="4263977"/>
                <a:ext cx="654480" cy="15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31" name="잉크 30">
                <a:extLst>
                  <a:ext uri="{FF2B5EF4-FFF2-40B4-BE49-F238E27FC236}">
                    <a16:creationId xmlns:a16="http://schemas.microsoft.com/office/drawing/2014/main" id="{B58C99A3-79EA-3052-ABD3-83152A1C58F2}"/>
                  </a:ext>
                </a:extLst>
              </p14:cNvPr>
              <p14:cNvContentPartPr/>
              <p14:nvPr/>
            </p14:nvContentPartPr>
            <p14:xfrm>
              <a:off x="1645869" y="4328057"/>
              <a:ext cx="338760" cy="360"/>
            </p14:xfrm>
          </p:contentPart>
        </mc:Choice>
        <mc:Fallback xmlns="">
          <p:pic>
            <p:nvPicPr>
              <p:cNvPr id="31" name="잉크 30">
                <a:extLst>
                  <a:ext uri="{FF2B5EF4-FFF2-40B4-BE49-F238E27FC236}">
                    <a16:creationId xmlns:a16="http://schemas.microsoft.com/office/drawing/2014/main" id="{B58C99A3-79EA-3052-ABD3-83152A1C58F2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609869" y="4256417"/>
                <a:ext cx="41040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32" name="잉크 31">
                <a:extLst>
                  <a:ext uri="{FF2B5EF4-FFF2-40B4-BE49-F238E27FC236}">
                    <a16:creationId xmlns:a16="http://schemas.microsoft.com/office/drawing/2014/main" id="{DE342466-5072-BB53-3EAE-79C30DD16CD1}"/>
                  </a:ext>
                </a:extLst>
              </p14:cNvPr>
              <p14:cNvContentPartPr/>
              <p14:nvPr/>
            </p14:nvContentPartPr>
            <p14:xfrm>
              <a:off x="3482949" y="4345337"/>
              <a:ext cx="444240" cy="360"/>
            </p14:xfrm>
          </p:contentPart>
        </mc:Choice>
        <mc:Fallback xmlns="">
          <p:pic>
            <p:nvPicPr>
              <p:cNvPr id="32" name="잉크 31">
                <a:extLst>
                  <a:ext uri="{FF2B5EF4-FFF2-40B4-BE49-F238E27FC236}">
                    <a16:creationId xmlns:a16="http://schemas.microsoft.com/office/drawing/2014/main" id="{DE342466-5072-BB53-3EAE-79C30DD16CD1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3447309" y="4273337"/>
                <a:ext cx="51588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34" name="잉크 33">
                <a:extLst>
                  <a:ext uri="{FF2B5EF4-FFF2-40B4-BE49-F238E27FC236}">
                    <a16:creationId xmlns:a16="http://schemas.microsoft.com/office/drawing/2014/main" id="{489BBC8C-840B-5910-A240-860C3A183A8E}"/>
                  </a:ext>
                </a:extLst>
              </p14:cNvPr>
              <p14:cNvContentPartPr/>
              <p14:nvPr/>
            </p14:nvContentPartPr>
            <p14:xfrm>
              <a:off x="2124669" y="5755817"/>
              <a:ext cx="391680" cy="9360"/>
            </p14:xfrm>
          </p:contentPart>
        </mc:Choice>
        <mc:Fallback xmlns="">
          <p:pic>
            <p:nvPicPr>
              <p:cNvPr id="34" name="잉크 33">
                <a:extLst>
                  <a:ext uri="{FF2B5EF4-FFF2-40B4-BE49-F238E27FC236}">
                    <a16:creationId xmlns:a16="http://schemas.microsoft.com/office/drawing/2014/main" id="{489BBC8C-840B-5910-A240-860C3A183A8E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2089029" y="5684177"/>
                <a:ext cx="463320" cy="15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36" name="잉크 35">
                <a:extLst>
                  <a:ext uri="{FF2B5EF4-FFF2-40B4-BE49-F238E27FC236}">
                    <a16:creationId xmlns:a16="http://schemas.microsoft.com/office/drawing/2014/main" id="{D0275BF9-3FE8-4885-4568-0A626B78A038}"/>
                  </a:ext>
                </a:extLst>
              </p14:cNvPr>
              <p14:cNvContentPartPr/>
              <p14:nvPr/>
            </p14:nvContentPartPr>
            <p14:xfrm>
              <a:off x="4179909" y="6008897"/>
              <a:ext cx="596880" cy="360"/>
            </p14:xfrm>
          </p:contentPart>
        </mc:Choice>
        <mc:Fallback xmlns="">
          <p:pic>
            <p:nvPicPr>
              <p:cNvPr id="36" name="잉크 35">
                <a:extLst>
                  <a:ext uri="{FF2B5EF4-FFF2-40B4-BE49-F238E27FC236}">
                    <a16:creationId xmlns:a16="http://schemas.microsoft.com/office/drawing/2014/main" id="{D0275BF9-3FE8-4885-4568-0A626B78A038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4144269" y="5936897"/>
                <a:ext cx="66852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37" name="잉크 36">
                <a:extLst>
                  <a:ext uri="{FF2B5EF4-FFF2-40B4-BE49-F238E27FC236}">
                    <a16:creationId xmlns:a16="http://schemas.microsoft.com/office/drawing/2014/main" id="{96A3F725-967C-CDB8-43E1-95E15C7D0587}"/>
                  </a:ext>
                </a:extLst>
              </p14:cNvPr>
              <p14:cNvContentPartPr/>
              <p14:nvPr/>
            </p14:nvContentPartPr>
            <p14:xfrm>
              <a:off x="5216349" y="6008897"/>
              <a:ext cx="444240" cy="360"/>
            </p14:xfrm>
          </p:contentPart>
        </mc:Choice>
        <mc:Fallback xmlns="">
          <p:pic>
            <p:nvPicPr>
              <p:cNvPr id="37" name="잉크 36">
                <a:extLst>
                  <a:ext uri="{FF2B5EF4-FFF2-40B4-BE49-F238E27FC236}">
                    <a16:creationId xmlns:a16="http://schemas.microsoft.com/office/drawing/2014/main" id="{96A3F725-967C-CDB8-43E1-95E15C7D0587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5180709" y="5936897"/>
                <a:ext cx="51588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38" name="잉크 37">
                <a:extLst>
                  <a:ext uri="{FF2B5EF4-FFF2-40B4-BE49-F238E27FC236}">
                    <a16:creationId xmlns:a16="http://schemas.microsoft.com/office/drawing/2014/main" id="{D0B77A26-4E34-E66C-E1C6-509B4D38609E}"/>
                  </a:ext>
                </a:extLst>
              </p14:cNvPr>
              <p14:cNvContentPartPr/>
              <p14:nvPr/>
            </p14:nvContentPartPr>
            <p14:xfrm>
              <a:off x="644349" y="5773817"/>
              <a:ext cx="93240" cy="360"/>
            </p14:xfrm>
          </p:contentPart>
        </mc:Choice>
        <mc:Fallback xmlns="">
          <p:pic>
            <p:nvPicPr>
              <p:cNvPr id="38" name="잉크 37">
                <a:extLst>
                  <a:ext uri="{FF2B5EF4-FFF2-40B4-BE49-F238E27FC236}">
                    <a16:creationId xmlns:a16="http://schemas.microsoft.com/office/drawing/2014/main" id="{D0B77A26-4E34-E66C-E1C6-509B4D38609E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608349" y="5701817"/>
                <a:ext cx="16488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39" name="잉크 38">
                <a:extLst>
                  <a:ext uri="{FF2B5EF4-FFF2-40B4-BE49-F238E27FC236}">
                    <a16:creationId xmlns:a16="http://schemas.microsoft.com/office/drawing/2014/main" id="{D18AEC70-5041-E8B8-A0B0-60A68530C1BB}"/>
                  </a:ext>
                </a:extLst>
              </p14:cNvPr>
              <p14:cNvContentPartPr/>
              <p14:nvPr/>
            </p14:nvContentPartPr>
            <p14:xfrm>
              <a:off x="644349" y="6008897"/>
              <a:ext cx="77760" cy="360"/>
            </p14:xfrm>
          </p:contentPart>
        </mc:Choice>
        <mc:Fallback xmlns="">
          <p:pic>
            <p:nvPicPr>
              <p:cNvPr id="39" name="잉크 38">
                <a:extLst>
                  <a:ext uri="{FF2B5EF4-FFF2-40B4-BE49-F238E27FC236}">
                    <a16:creationId xmlns:a16="http://schemas.microsoft.com/office/drawing/2014/main" id="{D18AEC70-5041-E8B8-A0B0-60A68530C1BB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608349" y="5936897"/>
                <a:ext cx="14940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40" name="잉크 39">
                <a:extLst>
                  <a:ext uri="{FF2B5EF4-FFF2-40B4-BE49-F238E27FC236}">
                    <a16:creationId xmlns:a16="http://schemas.microsoft.com/office/drawing/2014/main" id="{5D9B1545-8E03-80F0-33EE-DD266C29D50D}"/>
                  </a:ext>
                </a:extLst>
              </p14:cNvPr>
              <p14:cNvContentPartPr/>
              <p14:nvPr/>
            </p14:nvContentPartPr>
            <p14:xfrm>
              <a:off x="679269" y="6217337"/>
              <a:ext cx="155520" cy="9360"/>
            </p14:xfrm>
          </p:contentPart>
        </mc:Choice>
        <mc:Fallback xmlns="">
          <p:pic>
            <p:nvPicPr>
              <p:cNvPr id="40" name="잉크 39">
                <a:extLst>
                  <a:ext uri="{FF2B5EF4-FFF2-40B4-BE49-F238E27FC236}">
                    <a16:creationId xmlns:a16="http://schemas.microsoft.com/office/drawing/2014/main" id="{5D9B1545-8E03-80F0-33EE-DD266C29D50D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643269" y="6145697"/>
                <a:ext cx="227160" cy="15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42" name="잉크 41">
                <a:extLst>
                  <a:ext uri="{FF2B5EF4-FFF2-40B4-BE49-F238E27FC236}">
                    <a16:creationId xmlns:a16="http://schemas.microsoft.com/office/drawing/2014/main" id="{B5789729-6268-865D-5417-24D55D1E9E4E}"/>
                  </a:ext>
                </a:extLst>
              </p14:cNvPr>
              <p14:cNvContentPartPr/>
              <p14:nvPr/>
            </p14:nvContentPartPr>
            <p14:xfrm>
              <a:off x="2525349" y="6242537"/>
              <a:ext cx="992520" cy="54360"/>
            </p14:xfrm>
          </p:contentPart>
        </mc:Choice>
        <mc:Fallback xmlns="">
          <p:pic>
            <p:nvPicPr>
              <p:cNvPr id="42" name="잉크 41">
                <a:extLst>
                  <a:ext uri="{FF2B5EF4-FFF2-40B4-BE49-F238E27FC236}">
                    <a16:creationId xmlns:a16="http://schemas.microsoft.com/office/drawing/2014/main" id="{B5789729-6268-865D-5417-24D55D1E9E4E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2489349" y="6170537"/>
                <a:ext cx="1064160" cy="19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43" name="잉크 42">
                <a:extLst>
                  <a:ext uri="{FF2B5EF4-FFF2-40B4-BE49-F238E27FC236}">
                    <a16:creationId xmlns:a16="http://schemas.microsoft.com/office/drawing/2014/main" id="{8C064ED0-B2F9-337D-A765-697389EAAC5E}"/>
                  </a:ext>
                </a:extLst>
              </p14:cNvPr>
              <p14:cNvContentPartPr/>
              <p14:nvPr/>
            </p14:nvContentPartPr>
            <p14:xfrm>
              <a:off x="5651949" y="5989097"/>
              <a:ext cx="551160" cy="20520"/>
            </p14:xfrm>
          </p:contentPart>
        </mc:Choice>
        <mc:Fallback xmlns="">
          <p:pic>
            <p:nvPicPr>
              <p:cNvPr id="43" name="잉크 42">
                <a:extLst>
                  <a:ext uri="{FF2B5EF4-FFF2-40B4-BE49-F238E27FC236}">
                    <a16:creationId xmlns:a16="http://schemas.microsoft.com/office/drawing/2014/main" id="{8C064ED0-B2F9-337D-A765-697389EAAC5E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5615949" y="5917457"/>
                <a:ext cx="622800" cy="16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44" name="잉크 43">
                <a:extLst>
                  <a:ext uri="{FF2B5EF4-FFF2-40B4-BE49-F238E27FC236}">
                    <a16:creationId xmlns:a16="http://schemas.microsoft.com/office/drawing/2014/main" id="{5523BF12-1413-C0DA-5B78-C3965549FFC8}"/>
                  </a:ext>
                </a:extLst>
              </p14:cNvPr>
              <p14:cNvContentPartPr/>
              <p14:nvPr/>
            </p14:nvContentPartPr>
            <p14:xfrm>
              <a:off x="679269" y="6452777"/>
              <a:ext cx="138960" cy="360"/>
            </p14:xfrm>
          </p:contentPart>
        </mc:Choice>
        <mc:Fallback xmlns="">
          <p:pic>
            <p:nvPicPr>
              <p:cNvPr id="44" name="잉크 43">
                <a:extLst>
                  <a:ext uri="{FF2B5EF4-FFF2-40B4-BE49-F238E27FC236}">
                    <a16:creationId xmlns:a16="http://schemas.microsoft.com/office/drawing/2014/main" id="{5523BF12-1413-C0DA-5B78-C3965549FFC8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643269" y="6380777"/>
                <a:ext cx="21060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45" name="잉크 44">
                <a:extLst>
                  <a:ext uri="{FF2B5EF4-FFF2-40B4-BE49-F238E27FC236}">
                    <a16:creationId xmlns:a16="http://schemas.microsoft.com/office/drawing/2014/main" id="{F3FEB931-A9EF-6223-ABA0-184FEDDC7522}"/>
                  </a:ext>
                </a:extLst>
              </p14:cNvPr>
              <p14:cNvContentPartPr/>
              <p14:nvPr/>
            </p14:nvContentPartPr>
            <p14:xfrm>
              <a:off x="2690949" y="6504977"/>
              <a:ext cx="2133000" cy="360"/>
            </p14:xfrm>
          </p:contentPart>
        </mc:Choice>
        <mc:Fallback xmlns="">
          <p:pic>
            <p:nvPicPr>
              <p:cNvPr id="45" name="잉크 44">
                <a:extLst>
                  <a:ext uri="{FF2B5EF4-FFF2-40B4-BE49-F238E27FC236}">
                    <a16:creationId xmlns:a16="http://schemas.microsoft.com/office/drawing/2014/main" id="{F3FEB931-A9EF-6223-ABA0-184FEDDC7522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2654949" y="6433337"/>
                <a:ext cx="220464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46" name="잉크 45">
                <a:extLst>
                  <a:ext uri="{FF2B5EF4-FFF2-40B4-BE49-F238E27FC236}">
                    <a16:creationId xmlns:a16="http://schemas.microsoft.com/office/drawing/2014/main" id="{51DA9730-F6E8-3CF8-F767-9A0B62BE83AB}"/>
                  </a:ext>
                </a:extLst>
              </p14:cNvPr>
              <p14:cNvContentPartPr/>
              <p14:nvPr/>
            </p14:nvContentPartPr>
            <p14:xfrm>
              <a:off x="7227669" y="442937"/>
              <a:ext cx="1436760" cy="53640"/>
            </p14:xfrm>
          </p:contentPart>
        </mc:Choice>
        <mc:Fallback xmlns="">
          <p:pic>
            <p:nvPicPr>
              <p:cNvPr id="46" name="잉크 45">
                <a:extLst>
                  <a:ext uri="{FF2B5EF4-FFF2-40B4-BE49-F238E27FC236}">
                    <a16:creationId xmlns:a16="http://schemas.microsoft.com/office/drawing/2014/main" id="{51DA9730-F6E8-3CF8-F767-9A0B62BE83AB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7192029" y="371297"/>
                <a:ext cx="1508400" cy="19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47" name="잉크 46">
                <a:extLst>
                  <a:ext uri="{FF2B5EF4-FFF2-40B4-BE49-F238E27FC236}">
                    <a16:creationId xmlns:a16="http://schemas.microsoft.com/office/drawing/2014/main" id="{84F2DD90-EE0E-24EB-BC83-82284D605962}"/>
                  </a:ext>
                </a:extLst>
              </p14:cNvPr>
              <p14:cNvContentPartPr/>
              <p14:nvPr/>
            </p14:nvContentPartPr>
            <p14:xfrm>
              <a:off x="9579189" y="470297"/>
              <a:ext cx="891720" cy="360"/>
            </p14:xfrm>
          </p:contentPart>
        </mc:Choice>
        <mc:Fallback xmlns="">
          <p:pic>
            <p:nvPicPr>
              <p:cNvPr id="47" name="잉크 46">
                <a:extLst>
                  <a:ext uri="{FF2B5EF4-FFF2-40B4-BE49-F238E27FC236}">
                    <a16:creationId xmlns:a16="http://schemas.microsoft.com/office/drawing/2014/main" id="{84F2DD90-EE0E-24EB-BC83-82284D605962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9543189" y="398297"/>
                <a:ext cx="96336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48" name="잉크 47">
                <a:extLst>
                  <a:ext uri="{FF2B5EF4-FFF2-40B4-BE49-F238E27FC236}">
                    <a16:creationId xmlns:a16="http://schemas.microsoft.com/office/drawing/2014/main" id="{BA481181-2659-AD48-B3F7-969FDAF4FAAD}"/>
                  </a:ext>
                </a:extLst>
              </p14:cNvPr>
              <p14:cNvContentPartPr/>
              <p14:nvPr/>
            </p14:nvContentPartPr>
            <p14:xfrm>
              <a:off x="7619709" y="740297"/>
              <a:ext cx="574200" cy="360"/>
            </p14:xfrm>
          </p:contentPart>
        </mc:Choice>
        <mc:Fallback xmlns="">
          <p:pic>
            <p:nvPicPr>
              <p:cNvPr id="48" name="잉크 47">
                <a:extLst>
                  <a:ext uri="{FF2B5EF4-FFF2-40B4-BE49-F238E27FC236}">
                    <a16:creationId xmlns:a16="http://schemas.microsoft.com/office/drawing/2014/main" id="{BA481181-2659-AD48-B3F7-969FDAF4FAAD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7584069" y="668297"/>
                <a:ext cx="64584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49" name="잉크 48">
                <a:extLst>
                  <a:ext uri="{FF2B5EF4-FFF2-40B4-BE49-F238E27FC236}">
                    <a16:creationId xmlns:a16="http://schemas.microsoft.com/office/drawing/2014/main" id="{AD450AF8-4753-75F1-07E7-88585F80B703}"/>
                  </a:ext>
                </a:extLst>
              </p14:cNvPr>
              <p14:cNvContentPartPr/>
              <p14:nvPr/>
            </p14:nvContentPartPr>
            <p14:xfrm>
              <a:off x="9465789" y="705377"/>
              <a:ext cx="792000" cy="360"/>
            </p14:xfrm>
          </p:contentPart>
        </mc:Choice>
        <mc:Fallback xmlns="">
          <p:pic>
            <p:nvPicPr>
              <p:cNvPr id="49" name="잉크 48">
                <a:extLst>
                  <a:ext uri="{FF2B5EF4-FFF2-40B4-BE49-F238E27FC236}">
                    <a16:creationId xmlns:a16="http://schemas.microsoft.com/office/drawing/2014/main" id="{AD450AF8-4753-75F1-07E7-88585F80B703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9430149" y="633377"/>
                <a:ext cx="86364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50" name="잉크 49">
                <a:extLst>
                  <a:ext uri="{FF2B5EF4-FFF2-40B4-BE49-F238E27FC236}">
                    <a16:creationId xmlns:a16="http://schemas.microsoft.com/office/drawing/2014/main" id="{31A56875-6289-C8C2-8192-78335E98DBC1}"/>
                  </a:ext>
                </a:extLst>
              </p14:cNvPr>
              <p14:cNvContentPartPr/>
              <p14:nvPr/>
            </p14:nvContentPartPr>
            <p14:xfrm>
              <a:off x="8934789" y="705377"/>
              <a:ext cx="621360" cy="360"/>
            </p14:xfrm>
          </p:contentPart>
        </mc:Choice>
        <mc:Fallback xmlns="">
          <p:pic>
            <p:nvPicPr>
              <p:cNvPr id="50" name="잉크 49">
                <a:extLst>
                  <a:ext uri="{FF2B5EF4-FFF2-40B4-BE49-F238E27FC236}">
                    <a16:creationId xmlns:a16="http://schemas.microsoft.com/office/drawing/2014/main" id="{31A56875-6289-C8C2-8192-78335E98DBC1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8898789" y="633377"/>
                <a:ext cx="69300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51" name="잉크 50">
                <a:extLst>
                  <a:ext uri="{FF2B5EF4-FFF2-40B4-BE49-F238E27FC236}">
                    <a16:creationId xmlns:a16="http://schemas.microsoft.com/office/drawing/2014/main" id="{0E3B261C-0E3F-6F87-5D22-20EBBE0D4BA5}"/>
                  </a:ext>
                </a:extLst>
              </p14:cNvPr>
              <p14:cNvContentPartPr/>
              <p14:nvPr/>
            </p14:nvContentPartPr>
            <p14:xfrm>
              <a:off x="7959549" y="945497"/>
              <a:ext cx="448920" cy="12600"/>
            </p14:xfrm>
          </p:contentPart>
        </mc:Choice>
        <mc:Fallback xmlns="">
          <p:pic>
            <p:nvPicPr>
              <p:cNvPr id="51" name="잉크 50">
                <a:extLst>
                  <a:ext uri="{FF2B5EF4-FFF2-40B4-BE49-F238E27FC236}">
                    <a16:creationId xmlns:a16="http://schemas.microsoft.com/office/drawing/2014/main" id="{0E3B261C-0E3F-6F87-5D22-20EBBE0D4BA5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7923549" y="873857"/>
                <a:ext cx="520560" cy="15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52" name="잉크 51">
                <a:extLst>
                  <a:ext uri="{FF2B5EF4-FFF2-40B4-BE49-F238E27FC236}">
                    <a16:creationId xmlns:a16="http://schemas.microsoft.com/office/drawing/2014/main" id="{A523624B-8D70-D941-CF57-EE3C4FBBC5DF}"/>
                  </a:ext>
                </a:extLst>
              </p14:cNvPr>
              <p14:cNvContentPartPr/>
              <p14:nvPr/>
            </p14:nvContentPartPr>
            <p14:xfrm>
              <a:off x="8699709" y="957737"/>
              <a:ext cx="838440" cy="360"/>
            </p14:xfrm>
          </p:contentPart>
        </mc:Choice>
        <mc:Fallback xmlns="">
          <p:pic>
            <p:nvPicPr>
              <p:cNvPr id="52" name="잉크 51">
                <a:extLst>
                  <a:ext uri="{FF2B5EF4-FFF2-40B4-BE49-F238E27FC236}">
                    <a16:creationId xmlns:a16="http://schemas.microsoft.com/office/drawing/2014/main" id="{A523624B-8D70-D941-CF57-EE3C4FBBC5DF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8664069" y="885737"/>
                <a:ext cx="91008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53" name="잉크 52">
                <a:extLst>
                  <a:ext uri="{FF2B5EF4-FFF2-40B4-BE49-F238E27FC236}">
                    <a16:creationId xmlns:a16="http://schemas.microsoft.com/office/drawing/2014/main" id="{9F6EE53B-0B10-B06C-0A20-E104B6D71DAD}"/>
                  </a:ext>
                </a:extLst>
              </p14:cNvPr>
              <p14:cNvContentPartPr/>
              <p14:nvPr/>
            </p14:nvContentPartPr>
            <p14:xfrm>
              <a:off x="6435669" y="1184177"/>
              <a:ext cx="1113840" cy="360"/>
            </p14:xfrm>
          </p:contentPart>
        </mc:Choice>
        <mc:Fallback xmlns="">
          <p:pic>
            <p:nvPicPr>
              <p:cNvPr id="53" name="잉크 52">
                <a:extLst>
                  <a:ext uri="{FF2B5EF4-FFF2-40B4-BE49-F238E27FC236}">
                    <a16:creationId xmlns:a16="http://schemas.microsoft.com/office/drawing/2014/main" id="{9F6EE53B-0B10-B06C-0A20-E104B6D71DAD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6399669" y="1112177"/>
                <a:ext cx="118548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54" name="잉크 53">
                <a:extLst>
                  <a:ext uri="{FF2B5EF4-FFF2-40B4-BE49-F238E27FC236}">
                    <a16:creationId xmlns:a16="http://schemas.microsoft.com/office/drawing/2014/main" id="{BC69C28F-852C-86C9-85C0-1D710927630F}"/>
                  </a:ext>
                </a:extLst>
              </p14:cNvPr>
              <p14:cNvContentPartPr/>
              <p14:nvPr/>
            </p14:nvContentPartPr>
            <p14:xfrm>
              <a:off x="8603949" y="1192817"/>
              <a:ext cx="292320" cy="9000"/>
            </p14:xfrm>
          </p:contentPart>
        </mc:Choice>
        <mc:Fallback xmlns="">
          <p:pic>
            <p:nvPicPr>
              <p:cNvPr id="54" name="잉크 53">
                <a:extLst>
                  <a:ext uri="{FF2B5EF4-FFF2-40B4-BE49-F238E27FC236}">
                    <a16:creationId xmlns:a16="http://schemas.microsoft.com/office/drawing/2014/main" id="{BC69C28F-852C-86C9-85C0-1D710927630F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8567949" y="1120817"/>
                <a:ext cx="363960" cy="15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">
            <p14:nvContentPartPr>
              <p14:cNvPr id="55" name="잉크 54">
                <a:extLst>
                  <a:ext uri="{FF2B5EF4-FFF2-40B4-BE49-F238E27FC236}">
                    <a16:creationId xmlns:a16="http://schemas.microsoft.com/office/drawing/2014/main" id="{850B882A-7A60-577D-BBC5-AA9B8441211E}"/>
                  </a:ext>
                </a:extLst>
              </p14:cNvPr>
              <p14:cNvContentPartPr/>
              <p14:nvPr/>
            </p14:nvContentPartPr>
            <p14:xfrm>
              <a:off x="9178509" y="1184177"/>
              <a:ext cx="360" cy="360"/>
            </p14:xfrm>
          </p:contentPart>
        </mc:Choice>
        <mc:Fallback xmlns="">
          <p:pic>
            <p:nvPicPr>
              <p:cNvPr id="55" name="잉크 54">
                <a:extLst>
                  <a:ext uri="{FF2B5EF4-FFF2-40B4-BE49-F238E27FC236}">
                    <a16:creationId xmlns:a16="http://schemas.microsoft.com/office/drawing/2014/main" id="{850B882A-7A60-577D-BBC5-AA9B8441211E}"/>
                  </a:ext>
                </a:extLst>
              </p:cNvPr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9142869" y="1112177"/>
                <a:ext cx="7200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">
            <p14:nvContentPartPr>
              <p14:cNvPr id="56" name="잉크 55">
                <a:extLst>
                  <a:ext uri="{FF2B5EF4-FFF2-40B4-BE49-F238E27FC236}">
                    <a16:creationId xmlns:a16="http://schemas.microsoft.com/office/drawing/2014/main" id="{936CA1A9-3F65-FC25-740F-AF1D889C4DD4}"/>
                  </a:ext>
                </a:extLst>
              </p14:cNvPr>
              <p14:cNvContentPartPr/>
              <p14:nvPr/>
            </p14:nvContentPartPr>
            <p14:xfrm>
              <a:off x="9178509" y="1174817"/>
              <a:ext cx="1662840" cy="10440"/>
            </p14:xfrm>
          </p:contentPart>
        </mc:Choice>
        <mc:Fallback xmlns="">
          <p:pic>
            <p:nvPicPr>
              <p:cNvPr id="56" name="잉크 55">
                <a:extLst>
                  <a:ext uri="{FF2B5EF4-FFF2-40B4-BE49-F238E27FC236}">
                    <a16:creationId xmlns:a16="http://schemas.microsoft.com/office/drawing/2014/main" id="{936CA1A9-3F65-FC25-740F-AF1D889C4DD4}"/>
                  </a:ext>
                </a:extLst>
              </p:cNvPr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9142869" y="1102817"/>
                <a:ext cx="1734480" cy="15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">
            <p14:nvContentPartPr>
              <p14:cNvPr id="57" name="잉크 56">
                <a:extLst>
                  <a:ext uri="{FF2B5EF4-FFF2-40B4-BE49-F238E27FC236}">
                    <a16:creationId xmlns:a16="http://schemas.microsoft.com/office/drawing/2014/main" id="{D29B7421-9047-AE4B-F2B2-E1E3A538AC8C}"/>
                  </a:ext>
                </a:extLst>
              </p14:cNvPr>
              <p14:cNvContentPartPr/>
              <p14:nvPr/>
            </p14:nvContentPartPr>
            <p14:xfrm>
              <a:off x="6949389" y="1842617"/>
              <a:ext cx="274680" cy="12600"/>
            </p14:xfrm>
          </p:contentPart>
        </mc:Choice>
        <mc:Fallback xmlns="">
          <p:pic>
            <p:nvPicPr>
              <p:cNvPr id="57" name="잉크 56">
                <a:extLst>
                  <a:ext uri="{FF2B5EF4-FFF2-40B4-BE49-F238E27FC236}">
                    <a16:creationId xmlns:a16="http://schemas.microsoft.com/office/drawing/2014/main" id="{D29B7421-9047-AE4B-F2B2-E1E3A538AC8C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6913389" y="1770617"/>
                <a:ext cx="346320" cy="15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">
            <p14:nvContentPartPr>
              <p14:cNvPr id="58" name="잉크 57">
                <a:extLst>
                  <a:ext uri="{FF2B5EF4-FFF2-40B4-BE49-F238E27FC236}">
                    <a16:creationId xmlns:a16="http://schemas.microsoft.com/office/drawing/2014/main" id="{1AEB13E8-A7C7-5D0D-4C6F-AEB437FAD79B}"/>
                  </a:ext>
                </a:extLst>
              </p14:cNvPr>
              <p14:cNvContentPartPr/>
              <p14:nvPr/>
            </p14:nvContentPartPr>
            <p14:xfrm>
              <a:off x="6400749" y="1872137"/>
              <a:ext cx="183240" cy="360"/>
            </p14:xfrm>
          </p:contentPart>
        </mc:Choice>
        <mc:Fallback xmlns="">
          <p:pic>
            <p:nvPicPr>
              <p:cNvPr id="58" name="잉크 57">
                <a:extLst>
                  <a:ext uri="{FF2B5EF4-FFF2-40B4-BE49-F238E27FC236}">
                    <a16:creationId xmlns:a16="http://schemas.microsoft.com/office/drawing/2014/main" id="{1AEB13E8-A7C7-5D0D-4C6F-AEB437FAD79B}"/>
                  </a:ext>
                </a:extLst>
              </p:cNvPr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6364749" y="1800137"/>
                <a:ext cx="25488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9">
            <p14:nvContentPartPr>
              <p14:cNvPr id="59" name="잉크 58">
                <a:extLst>
                  <a:ext uri="{FF2B5EF4-FFF2-40B4-BE49-F238E27FC236}">
                    <a16:creationId xmlns:a16="http://schemas.microsoft.com/office/drawing/2014/main" id="{59A6EBF3-C889-AF47-06B3-09E672E8C18D}"/>
                  </a:ext>
                </a:extLst>
              </p14:cNvPr>
              <p14:cNvContentPartPr/>
              <p14:nvPr/>
            </p14:nvContentPartPr>
            <p14:xfrm>
              <a:off x="7498029" y="1837217"/>
              <a:ext cx="834480" cy="360"/>
            </p14:xfrm>
          </p:contentPart>
        </mc:Choice>
        <mc:Fallback xmlns="">
          <p:pic>
            <p:nvPicPr>
              <p:cNvPr id="59" name="잉크 58">
                <a:extLst>
                  <a:ext uri="{FF2B5EF4-FFF2-40B4-BE49-F238E27FC236}">
                    <a16:creationId xmlns:a16="http://schemas.microsoft.com/office/drawing/2014/main" id="{59A6EBF3-C889-AF47-06B3-09E672E8C18D}"/>
                  </a:ext>
                </a:extLst>
              </p:cNvPr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7462029" y="1765217"/>
                <a:ext cx="90612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1">
            <p14:nvContentPartPr>
              <p14:cNvPr id="60" name="잉크 59">
                <a:extLst>
                  <a:ext uri="{FF2B5EF4-FFF2-40B4-BE49-F238E27FC236}">
                    <a16:creationId xmlns:a16="http://schemas.microsoft.com/office/drawing/2014/main" id="{9C8F0EE6-D535-6D28-20B0-3DB5CBE66C3F}"/>
                  </a:ext>
                </a:extLst>
              </p14:cNvPr>
              <p14:cNvContentPartPr/>
              <p14:nvPr/>
            </p14:nvContentPartPr>
            <p14:xfrm>
              <a:off x="6426669" y="2072297"/>
              <a:ext cx="1335960" cy="18000"/>
            </p14:xfrm>
          </p:contentPart>
        </mc:Choice>
        <mc:Fallback xmlns="">
          <p:pic>
            <p:nvPicPr>
              <p:cNvPr id="60" name="잉크 59">
                <a:extLst>
                  <a:ext uri="{FF2B5EF4-FFF2-40B4-BE49-F238E27FC236}">
                    <a16:creationId xmlns:a16="http://schemas.microsoft.com/office/drawing/2014/main" id="{9C8F0EE6-D535-6D28-20B0-3DB5CBE66C3F}"/>
                  </a:ext>
                </a:extLst>
              </p:cNvPr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6390669" y="2000297"/>
                <a:ext cx="1407600" cy="16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3">
            <p14:nvContentPartPr>
              <p14:cNvPr id="61" name="잉크 60">
                <a:extLst>
                  <a:ext uri="{FF2B5EF4-FFF2-40B4-BE49-F238E27FC236}">
                    <a16:creationId xmlns:a16="http://schemas.microsoft.com/office/drawing/2014/main" id="{41A01C95-FEE2-B065-193C-5EC1D6CF3A94}"/>
                  </a:ext>
                </a:extLst>
              </p14:cNvPr>
              <p14:cNvContentPartPr/>
              <p14:nvPr/>
            </p14:nvContentPartPr>
            <p14:xfrm>
              <a:off x="8238189" y="2097857"/>
              <a:ext cx="1323360" cy="19080"/>
            </p14:xfrm>
          </p:contentPart>
        </mc:Choice>
        <mc:Fallback xmlns="">
          <p:pic>
            <p:nvPicPr>
              <p:cNvPr id="61" name="잉크 60">
                <a:extLst>
                  <a:ext uri="{FF2B5EF4-FFF2-40B4-BE49-F238E27FC236}">
                    <a16:creationId xmlns:a16="http://schemas.microsoft.com/office/drawing/2014/main" id="{41A01C95-FEE2-B065-193C-5EC1D6CF3A94}"/>
                  </a:ext>
                </a:extLst>
              </p:cNvPr>
              <p:cNvPicPr/>
              <p:nvPr/>
            </p:nvPicPr>
            <p:blipFill>
              <a:blip r:embed="rId84"/>
              <a:stretch>
                <a:fillRect/>
              </a:stretch>
            </p:blipFill>
            <p:spPr>
              <a:xfrm>
                <a:off x="8202549" y="2026217"/>
                <a:ext cx="1395000" cy="16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5">
            <p14:nvContentPartPr>
              <p14:cNvPr id="62" name="잉크 61">
                <a:extLst>
                  <a:ext uri="{FF2B5EF4-FFF2-40B4-BE49-F238E27FC236}">
                    <a16:creationId xmlns:a16="http://schemas.microsoft.com/office/drawing/2014/main" id="{F111EF2E-B8D5-27BE-A5A9-D2DC2EA4B197}"/>
                  </a:ext>
                </a:extLst>
              </p14:cNvPr>
              <p14:cNvContentPartPr/>
              <p14:nvPr/>
            </p14:nvContentPartPr>
            <p14:xfrm>
              <a:off x="6409029" y="2516177"/>
              <a:ext cx="1553400" cy="9720"/>
            </p14:xfrm>
          </p:contentPart>
        </mc:Choice>
        <mc:Fallback xmlns="">
          <p:pic>
            <p:nvPicPr>
              <p:cNvPr id="62" name="잉크 61">
                <a:extLst>
                  <a:ext uri="{FF2B5EF4-FFF2-40B4-BE49-F238E27FC236}">
                    <a16:creationId xmlns:a16="http://schemas.microsoft.com/office/drawing/2014/main" id="{F111EF2E-B8D5-27BE-A5A9-D2DC2EA4B197}"/>
                  </a:ext>
                </a:extLst>
              </p:cNvPr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6373389" y="2444177"/>
                <a:ext cx="1625040" cy="15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7">
            <p14:nvContentPartPr>
              <p14:cNvPr id="63" name="잉크 62">
                <a:extLst>
                  <a:ext uri="{FF2B5EF4-FFF2-40B4-BE49-F238E27FC236}">
                    <a16:creationId xmlns:a16="http://schemas.microsoft.com/office/drawing/2014/main" id="{30A44CF5-1E3A-7462-0D0A-A7CD4F46AE37}"/>
                  </a:ext>
                </a:extLst>
              </p14:cNvPr>
              <p14:cNvContentPartPr/>
              <p14:nvPr/>
            </p14:nvContentPartPr>
            <p14:xfrm>
              <a:off x="10633269" y="2507897"/>
              <a:ext cx="321480" cy="360"/>
            </p14:xfrm>
          </p:contentPart>
        </mc:Choice>
        <mc:Fallback xmlns="">
          <p:pic>
            <p:nvPicPr>
              <p:cNvPr id="63" name="잉크 62">
                <a:extLst>
                  <a:ext uri="{FF2B5EF4-FFF2-40B4-BE49-F238E27FC236}">
                    <a16:creationId xmlns:a16="http://schemas.microsoft.com/office/drawing/2014/main" id="{30A44CF5-1E3A-7462-0D0A-A7CD4F46AE37}"/>
                  </a:ext>
                </a:extLst>
              </p:cNvPr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10597269" y="2436257"/>
                <a:ext cx="39312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9">
            <p14:nvContentPartPr>
              <p14:cNvPr id="64" name="잉크 63">
                <a:extLst>
                  <a:ext uri="{FF2B5EF4-FFF2-40B4-BE49-F238E27FC236}">
                    <a16:creationId xmlns:a16="http://schemas.microsoft.com/office/drawing/2014/main" id="{C835C5EE-6EB7-F4DF-A197-F180671DDAA6}"/>
                  </a:ext>
                </a:extLst>
              </p14:cNvPr>
              <p14:cNvContentPartPr/>
              <p14:nvPr/>
            </p14:nvContentPartPr>
            <p14:xfrm>
              <a:off x="10041069" y="2498897"/>
              <a:ext cx="687240" cy="9720"/>
            </p14:xfrm>
          </p:contentPart>
        </mc:Choice>
        <mc:Fallback xmlns="">
          <p:pic>
            <p:nvPicPr>
              <p:cNvPr id="64" name="잉크 63">
                <a:extLst>
                  <a:ext uri="{FF2B5EF4-FFF2-40B4-BE49-F238E27FC236}">
                    <a16:creationId xmlns:a16="http://schemas.microsoft.com/office/drawing/2014/main" id="{C835C5EE-6EB7-F4DF-A197-F180671DDAA6}"/>
                  </a:ext>
                </a:extLst>
              </p:cNvPr>
              <p:cNvPicPr/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10005069" y="2426897"/>
                <a:ext cx="758880" cy="15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1">
            <p14:nvContentPartPr>
              <p14:cNvPr id="65" name="잉크 64">
                <a:extLst>
                  <a:ext uri="{FF2B5EF4-FFF2-40B4-BE49-F238E27FC236}">
                    <a16:creationId xmlns:a16="http://schemas.microsoft.com/office/drawing/2014/main" id="{441B33D3-3696-ABFA-4529-078CC879C0E6}"/>
                  </a:ext>
                </a:extLst>
              </p14:cNvPr>
              <p14:cNvContentPartPr/>
              <p14:nvPr/>
            </p14:nvContentPartPr>
            <p14:xfrm>
              <a:off x="11103069" y="2490257"/>
              <a:ext cx="789120" cy="9360"/>
            </p14:xfrm>
          </p:contentPart>
        </mc:Choice>
        <mc:Fallback xmlns="">
          <p:pic>
            <p:nvPicPr>
              <p:cNvPr id="65" name="잉크 64">
                <a:extLst>
                  <a:ext uri="{FF2B5EF4-FFF2-40B4-BE49-F238E27FC236}">
                    <a16:creationId xmlns:a16="http://schemas.microsoft.com/office/drawing/2014/main" id="{441B33D3-3696-ABFA-4529-078CC879C0E6}"/>
                  </a:ext>
                </a:extLst>
              </p:cNvPr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11067429" y="2418257"/>
                <a:ext cx="860760" cy="15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3">
            <p14:nvContentPartPr>
              <p14:cNvPr id="66" name="잉크 65">
                <a:extLst>
                  <a:ext uri="{FF2B5EF4-FFF2-40B4-BE49-F238E27FC236}">
                    <a16:creationId xmlns:a16="http://schemas.microsoft.com/office/drawing/2014/main" id="{09B8430B-AA59-12ED-A284-5A298082B2DF}"/>
                  </a:ext>
                </a:extLst>
              </p14:cNvPr>
              <p14:cNvContentPartPr/>
              <p14:nvPr/>
            </p14:nvContentPartPr>
            <p14:xfrm>
              <a:off x="6966669" y="2707337"/>
              <a:ext cx="2611800" cy="18720"/>
            </p14:xfrm>
          </p:contentPart>
        </mc:Choice>
        <mc:Fallback xmlns="">
          <p:pic>
            <p:nvPicPr>
              <p:cNvPr id="66" name="잉크 65">
                <a:extLst>
                  <a:ext uri="{FF2B5EF4-FFF2-40B4-BE49-F238E27FC236}">
                    <a16:creationId xmlns:a16="http://schemas.microsoft.com/office/drawing/2014/main" id="{09B8430B-AA59-12ED-A284-5A298082B2DF}"/>
                  </a:ext>
                </a:extLst>
              </p:cNvPr>
              <p:cNvPicPr/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6931029" y="2635337"/>
                <a:ext cx="2683440" cy="162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9497582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89AD673-3CBE-9957-EBB8-5C08A1055F2D}"/>
              </a:ext>
            </a:extLst>
          </p:cNvPr>
          <p:cNvSpPr txBox="1"/>
          <p:nvPr/>
        </p:nvSpPr>
        <p:spPr>
          <a:xfrm>
            <a:off x="-60777" y="582602"/>
            <a:ext cx="9957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05.</a:t>
            </a:r>
            <a:endParaRPr lang="ko-KR" altLang="en-US" sz="3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F7F839-5CA4-345B-94E1-8B3DAD3DE1F9}"/>
              </a:ext>
            </a:extLst>
          </p:cNvPr>
          <p:cNvSpPr txBox="1"/>
          <p:nvPr/>
        </p:nvSpPr>
        <p:spPr>
          <a:xfrm>
            <a:off x="935008" y="613380"/>
            <a:ext cx="15824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Serial </a:t>
            </a:r>
            <a:endParaRPr lang="ko-KR" altLang="en-US" sz="3600" dirty="0">
              <a:solidFill>
                <a:srgbClr val="76B4B8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0D84E9-C051-D28F-477C-9E68250601F3}"/>
              </a:ext>
            </a:extLst>
          </p:cNvPr>
          <p:cNvSpPr txBox="1"/>
          <p:nvPr/>
        </p:nvSpPr>
        <p:spPr>
          <a:xfrm>
            <a:off x="948403" y="1401117"/>
            <a:ext cx="5426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STM32</a:t>
            </a:r>
            <a:r>
              <a:rPr lang="ko-KR" altLang="en-US" dirty="0">
                <a:solidFill>
                  <a:srgbClr val="FF0000"/>
                </a:solidFill>
              </a:rPr>
              <a:t>의 </a:t>
            </a:r>
            <a:r>
              <a:rPr lang="en-US" altLang="ko-KR" dirty="0">
                <a:solidFill>
                  <a:srgbClr val="FF0000"/>
                </a:solidFill>
              </a:rPr>
              <a:t>USART </a:t>
            </a:r>
            <a:r>
              <a:rPr lang="ko-KR" altLang="en-US" dirty="0">
                <a:solidFill>
                  <a:srgbClr val="FF0000"/>
                </a:solidFill>
              </a:rPr>
              <a:t>수신기 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46478FE-8D4A-F918-95C2-090F150430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40738"/>
            <a:ext cx="5162585" cy="91452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B444D57-467C-6735-4CB7-32280877F3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5765" y="773564"/>
            <a:ext cx="6782747" cy="586821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65541C6B-AD21-DBDF-48A9-FB31D7E92497}"/>
                  </a:ext>
                </a:extLst>
              </p14:cNvPr>
              <p14:cNvContentPartPr/>
              <p14:nvPr/>
            </p14:nvContentPartPr>
            <p14:xfrm>
              <a:off x="1062309" y="2403137"/>
              <a:ext cx="1027080" cy="18000"/>
            </p14:xfrm>
          </p:contentPart>
        </mc:Choice>
        <mc:Fallback xmlns=""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65541C6B-AD21-DBDF-48A9-FB31D7E9249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26309" y="2331137"/>
                <a:ext cx="1098720" cy="16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98AD571D-A7FC-7F5E-58D0-8AAC22B4EFF4}"/>
                  </a:ext>
                </a:extLst>
              </p14:cNvPr>
              <p14:cNvContentPartPr/>
              <p14:nvPr/>
            </p14:nvContentPartPr>
            <p14:xfrm>
              <a:off x="2656029" y="2429777"/>
              <a:ext cx="678960" cy="360"/>
            </p14:xfrm>
          </p:contentPart>
        </mc:Choice>
        <mc:Fallback xmlns=""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98AD571D-A7FC-7F5E-58D0-8AAC22B4EFF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620029" y="2357777"/>
                <a:ext cx="75060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" name="잉크 7">
                <a:extLst>
                  <a:ext uri="{FF2B5EF4-FFF2-40B4-BE49-F238E27FC236}">
                    <a16:creationId xmlns:a16="http://schemas.microsoft.com/office/drawing/2014/main" id="{4DCED298-C58E-283C-18C8-45EDFB5E4CF8}"/>
                  </a:ext>
                </a:extLst>
              </p14:cNvPr>
              <p14:cNvContentPartPr/>
              <p14:nvPr/>
            </p14:nvContentPartPr>
            <p14:xfrm>
              <a:off x="112989" y="2620217"/>
              <a:ext cx="1192680" cy="10800"/>
            </p14:xfrm>
          </p:contentPart>
        </mc:Choice>
        <mc:Fallback xmlns="">
          <p:pic>
            <p:nvPicPr>
              <p:cNvPr id="8" name="잉크 7">
                <a:extLst>
                  <a:ext uri="{FF2B5EF4-FFF2-40B4-BE49-F238E27FC236}">
                    <a16:creationId xmlns:a16="http://schemas.microsoft.com/office/drawing/2014/main" id="{4DCED298-C58E-283C-18C8-45EDFB5E4CF8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7349" y="2548577"/>
                <a:ext cx="1264320" cy="15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잉크 9">
                <a:extLst>
                  <a:ext uri="{FF2B5EF4-FFF2-40B4-BE49-F238E27FC236}">
                    <a16:creationId xmlns:a16="http://schemas.microsoft.com/office/drawing/2014/main" id="{6F85BDC7-E6EE-E5AE-A417-A6C95595B293}"/>
                  </a:ext>
                </a:extLst>
              </p14:cNvPr>
              <p14:cNvContentPartPr/>
              <p14:nvPr/>
            </p14:nvContentPartPr>
            <p14:xfrm>
              <a:off x="6748869" y="1226657"/>
              <a:ext cx="594000" cy="45000"/>
            </p14:xfrm>
          </p:contentPart>
        </mc:Choice>
        <mc:Fallback xmlns="">
          <p:pic>
            <p:nvPicPr>
              <p:cNvPr id="10" name="잉크 9">
                <a:extLst>
                  <a:ext uri="{FF2B5EF4-FFF2-40B4-BE49-F238E27FC236}">
                    <a16:creationId xmlns:a16="http://schemas.microsoft.com/office/drawing/2014/main" id="{6F85BDC7-E6EE-E5AE-A417-A6C95595B293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713229" y="1155017"/>
                <a:ext cx="665640" cy="18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2" name="잉크 11">
                <a:extLst>
                  <a:ext uri="{FF2B5EF4-FFF2-40B4-BE49-F238E27FC236}">
                    <a16:creationId xmlns:a16="http://schemas.microsoft.com/office/drawing/2014/main" id="{AC12A198-94BD-9578-6DB2-ABBE001EC7FE}"/>
                  </a:ext>
                </a:extLst>
              </p14:cNvPr>
              <p14:cNvContentPartPr/>
              <p14:nvPr/>
            </p14:nvContentPartPr>
            <p14:xfrm>
              <a:off x="8412429" y="1227737"/>
              <a:ext cx="1514160" cy="27360"/>
            </p14:xfrm>
          </p:contentPart>
        </mc:Choice>
        <mc:Fallback xmlns="">
          <p:pic>
            <p:nvPicPr>
              <p:cNvPr id="12" name="잉크 11">
                <a:extLst>
                  <a:ext uri="{FF2B5EF4-FFF2-40B4-BE49-F238E27FC236}">
                    <a16:creationId xmlns:a16="http://schemas.microsoft.com/office/drawing/2014/main" id="{AC12A198-94BD-9578-6DB2-ABBE001EC7F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376429" y="1155737"/>
                <a:ext cx="1585800" cy="17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3" name="잉크 12">
                <a:extLst>
                  <a:ext uri="{FF2B5EF4-FFF2-40B4-BE49-F238E27FC236}">
                    <a16:creationId xmlns:a16="http://schemas.microsoft.com/office/drawing/2014/main" id="{F6156406-712D-2356-D9F0-41E884399B9A}"/>
                  </a:ext>
                </a:extLst>
              </p14:cNvPr>
              <p14:cNvContentPartPr/>
              <p14:nvPr/>
            </p14:nvContentPartPr>
            <p14:xfrm>
              <a:off x="6287349" y="1436177"/>
              <a:ext cx="375120" cy="18000"/>
            </p14:xfrm>
          </p:contentPart>
        </mc:Choice>
        <mc:Fallback xmlns="">
          <p:pic>
            <p:nvPicPr>
              <p:cNvPr id="13" name="잉크 12">
                <a:extLst>
                  <a:ext uri="{FF2B5EF4-FFF2-40B4-BE49-F238E27FC236}">
                    <a16:creationId xmlns:a16="http://schemas.microsoft.com/office/drawing/2014/main" id="{F6156406-712D-2356-D9F0-41E884399B9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251709" y="1364537"/>
                <a:ext cx="446760" cy="16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4" name="잉크 13">
                <a:extLst>
                  <a:ext uri="{FF2B5EF4-FFF2-40B4-BE49-F238E27FC236}">
                    <a16:creationId xmlns:a16="http://schemas.microsoft.com/office/drawing/2014/main" id="{8E15A631-DE84-A07C-537E-871D3C58171D}"/>
                  </a:ext>
                </a:extLst>
              </p14:cNvPr>
              <p14:cNvContentPartPr/>
              <p14:nvPr/>
            </p14:nvContentPartPr>
            <p14:xfrm>
              <a:off x="6844629" y="1471457"/>
              <a:ext cx="755640" cy="18000"/>
            </p14:xfrm>
          </p:contentPart>
        </mc:Choice>
        <mc:Fallback xmlns="">
          <p:pic>
            <p:nvPicPr>
              <p:cNvPr id="14" name="잉크 13">
                <a:extLst>
                  <a:ext uri="{FF2B5EF4-FFF2-40B4-BE49-F238E27FC236}">
                    <a16:creationId xmlns:a16="http://schemas.microsoft.com/office/drawing/2014/main" id="{8E15A631-DE84-A07C-537E-871D3C58171D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808989" y="1399457"/>
                <a:ext cx="827280" cy="16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5" name="잉크 14">
                <a:extLst>
                  <a:ext uri="{FF2B5EF4-FFF2-40B4-BE49-F238E27FC236}">
                    <a16:creationId xmlns:a16="http://schemas.microsoft.com/office/drawing/2014/main" id="{E6D0A24B-5938-10EC-25D8-0500396C3250}"/>
                  </a:ext>
                </a:extLst>
              </p14:cNvPr>
              <p14:cNvContentPartPr/>
              <p14:nvPr/>
            </p14:nvContentPartPr>
            <p14:xfrm>
              <a:off x="8682429" y="1459577"/>
              <a:ext cx="694800" cy="12240"/>
            </p14:xfrm>
          </p:contentPart>
        </mc:Choice>
        <mc:Fallback xmlns="">
          <p:pic>
            <p:nvPicPr>
              <p:cNvPr id="15" name="잉크 14">
                <a:extLst>
                  <a:ext uri="{FF2B5EF4-FFF2-40B4-BE49-F238E27FC236}">
                    <a16:creationId xmlns:a16="http://schemas.microsoft.com/office/drawing/2014/main" id="{E6D0A24B-5938-10EC-25D8-0500396C3250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8646429" y="1387577"/>
                <a:ext cx="766440" cy="15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6" name="잉크 15">
                <a:extLst>
                  <a:ext uri="{FF2B5EF4-FFF2-40B4-BE49-F238E27FC236}">
                    <a16:creationId xmlns:a16="http://schemas.microsoft.com/office/drawing/2014/main" id="{B48353B1-8BE0-905B-60DB-CC998D9B4516}"/>
                  </a:ext>
                </a:extLst>
              </p14:cNvPr>
              <p14:cNvContentPartPr/>
              <p14:nvPr/>
            </p14:nvContentPartPr>
            <p14:xfrm>
              <a:off x="10537149" y="1454897"/>
              <a:ext cx="360720" cy="16920"/>
            </p14:xfrm>
          </p:contentPart>
        </mc:Choice>
        <mc:Fallback xmlns="">
          <p:pic>
            <p:nvPicPr>
              <p:cNvPr id="16" name="잉크 15">
                <a:extLst>
                  <a:ext uri="{FF2B5EF4-FFF2-40B4-BE49-F238E27FC236}">
                    <a16:creationId xmlns:a16="http://schemas.microsoft.com/office/drawing/2014/main" id="{B48353B1-8BE0-905B-60DB-CC998D9B4516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0501509" y="1382897"/>
                <a:ext cx="432360" cy="16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7" name="잉크 16">
                <a:extLst>
                  <a:ext uri="{FF2B5EF4-FFF2-40B4-BE49-F238E27FC236}">
                    <a16:creationId xmlns:a16="http://schemas.microsoft.com/office/drawing/2014/main" id="{562E7445-C12B-E1E1-2A38-F66B1BDDB166}"/>
                  </a:ext>
                </a:extLst>
              </p14:cNvPr>
              <p14:cNvContentPartPr/>
              <p14:nvPr/>
            </p14:nvContentPartPr>
            <p14:xfrm>
              <a:off x="6330909" y="1662977"/>
              <a:ext cx="757080" cy="360"/>
            </p14:xfrm>
          </p:contentPart>
        </mc:Choice>
        <mc:Fallback xmlns="">
          <p:pic>
            <p:nvPicPr>
              <p:cNvPr id="17" name="잉크 16">
                <a:extLst>
                  <a:ext uri="{FF2B5EF4-FFF2-40B4-BE49-F238E27FC236}">
                    <a16:creationId xmlns:a16="http://schemas.microsoft.com/office/drawing/2014/main" id="{562E7445-C12B-E1E1-2A38-F66B1BDDB166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294909" y="1591337"/>
                <a:ext cx="82872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8" name="잉크 17">
                <a:extLst>
                  <a:ext uri="{FF2B5EF4-FFF2-40B4-BE49-F238E27FC236}">
                    <a16:creationId xmlns:a16="http://schemas.microsoft.com/office/drawing/2014/main" id="{33D15206-EADA-2421-77F6-6FF067870ABF}"/>
                  </a:ext>
                </a:extLst>
              </p14:cNvPr>
              <p14:cNvContentPartPr/>
              <p14:nvPr/>
            </p14:nvContentPartPr>
            <p14:xfrm>
              <a:off x="7776309" y="1689257"/>
              <a:ext cx="1348200" cy="360"/>
            </p14:xfrm>
          </p:contentPart>
        </mc:Choice>
        <mc:Fallback xmlns="">
          <p:pic>
            <p:nvPicPr>
              <p:cNvPr id="18" name="잉크 17">
                <a:extLst>
                  <a:ext uri="{FF2B5EF4-FFF2-40B4-BE49-F238E27FC236}">
                    <a16:creationId xmlns:a16="http://schemas.microsoft.com/office/drawing/2014/main" id="{33D15206-EADA-2421-77F6-6FF067870ABF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740669" y="1617617"/>
                <a:ext cx="141984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9" name="잉크 18">
                <a:extLst>
                  <a:ext uri="{FF2B5EF4-FFF2-40B4-BE49-F238E27FC236}">
                    <a16:creationId xmlns:a16="http://schemas.microsoft.com/office/drawing/2014/main" id="{B05E0AA7-7360-2E15-C3B4-9F32936B5213}"/>
                  </a:ext>
                </a:extLst>
              </p14:cNvPr>
              <p14:cNvContentPartPr/>
              <p14:nvPr/>
            </p14:nvContentPartPr>
            <p14:xfrm>
              <a:off x="6697029" y="2150777"/>
              <a:ext cx="1470960" cy="360"/>
            </p14:xfrm>
          </p:contentPart>
        </mc:Choice>
        <mc:Fallback xmlns="">
          <p:pic>
            <p:nvPicPr>
              <p:cNvPr id="19" name="잉크 18">
                <a:extLst>
                  <a:ext uri="{FF2B5EF4-FFF2-40B4-BE49-F238E27FC236}">
                    <a16:creationId xmlns:a16="http://schemas.microsoft.com/office/drawing/2014/main" id="{B05E0AA7-7360-2E15-C3B4-9F32936B5213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661029" y="2079137"/>
                <a:ext cx="154260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0" name="잉크 19">
                <a:extLst>
                  <a:ext uri="{FF2B5EF4-FFF2-40B4-BE49-F238E27FC236}">
                    <a16:creationId xmlns:a16="http://schemas.microsoft.com/office/drawing/2014/main" id="{1286998A-C93E-249E-0384-BFE7D9F75F53}"/>
                  </a:ext>
                </a:extLst>
              </p14:cNvPr>
              <p14:cNvContentPartPr/>
              <p14:nvPr/>
            </p14:nvContentPartPr>
            <p14:xfrm>
              <a:off x="9204789" y="2152217"/>
              <a:ext cx="799200" cy="16200"/>
            </p14:xfrm>
          </p:contentPart>
        </mc:Choice>
        <mc:Fallback xmlns="">
          <p:pic>
            <p:nvPicPr>
              <p:cNvPr id="20" name="잉크 19">
                <a:extLst>
                  <a:ext uri="{FF2B5EF4-FFF2-40B4-BE49-F238E27FC236}">
                    <a16:creationId xmlns:a16="http://schemas.microsoft.com/office/drawing/2014/main" id="{1286998A-C93E-249E-0384-BFE7D9F75F53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9169149" y="2080577"/>
                <a:ext cx="870840" cy="15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2" name="잉크 21">
                <a:extLst>
                  <a:ext uri="{FF2B5EF4-FFF2-40B4-BE49-F238E27FC236}">
                    <a16:creationId xmlns:a16="http://schemas.microsoft.com/office/drawing/2014/main" id="{D093A3C2-1E07-C83D-FCFE-EC538FAEB290}"/>
                  </a:ext>
                </a:extLst>
              </p14:cNvPr>
              <p14:cNvContentPartPr/>
              <p14:nvPr/>
            </p14:nvContentPartPr>
            <p14:xfrm>
              <a:off x="7053789" y="2357417"/>
              <a:ext cx="653040" cy="28800"/>
            </p14:xfrm>
          </p:contentPart>
        </mc:Choice>
        <mc:Fallback xmlns="">
          <p:pic>
            <p:nvPicPr>
              <p:cNvPr id="22" name="잉크 21">
                <a:extLst>
                  <a:ext uri="{FF2B5EF4-FFF2-40B4-BE49-F238E27FC236}">
                    <a16:creationId xmlns:a16="http://schemas.microsoft.com/office/drawing/2014/main" id="{D093A3C2-1E07-C83D-FCFE-EC538FAEB290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017789" y="2285777"/>
                <a:ext cx="724680" cy="17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3" name="잉크 22">
                <a:extLst>
                  <a:ext uri="{FF2B5EF4-FFF2-40B4-BE49-F238E27FC236}">
                    <a16:creationId xmlns:a16="http://schemas.microsoft.com/office/drawing/2014/main" id="{7EB88911-AE59-C0C1-CE23-B475DA12A3B5}"/>
                  </a:ext>
                </a:extLst>
              </p14:cNvPr>
              <p14:cNvContentPartPr/>
              <p14:nvPr/>
            </p14:nvContentPartPr>
            <p14:xfrm>
              <a:off x="9744789" y="2350217"/>
              <a:ext cx="1099080" cy="45000"/>
            </p14:xfrm>
          </p:contentPart>
        </mc:Choice>
        <mc:Fallback xmlns="">
          <p:pic>
            <p:nvPicPr>
              <p:cNvPr id="23" name="잉크 22">
                <a:extLst>
                  <a:ext uri="{FF2B5EF4-FFF2-40B4-BE49-F238E27FC236}">
                    <a16:creationId xmlns:a16="http://schemas.microsoft.com/office/drawing/2014/main" id="{7EB88911-AE59-C0C1-CE23-B475DA12A3B5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9708789" y="2278577"/>
                <a:ext cx="1170720" cy="18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4" name="잉크 23">
                <a:extLst>
                  <a:ext uri="{FF2B5EF4-FFF2-40B4-BE49-F238E27FC236}">
                    <a16:creationId xmlns:a16="http://schemas.microsoft.com/office/drawing/2014/main" id="{A4452991-4191-8CF0-85B4-DECF5BAA9A2A}"/>
                  </a:ext>
                </a:extLst>
              </p14:cNvPr>
              <p14:cNvContentPartPr/>
              <p14:nvPr/>
            </p14:nvContentPartPr>
            <p14:xfrm>
              <a:off x="7454109" y="2600057"/>
              <a:ext cx="539280" cy="47520"/>
            </p14:xfrm>
          </p:contentPart>
        </mc:Choice>
        <mc:Fallback xmlns="">
          <p:pic>
            <p:nvPicPr>
              <p:cNvPr id="24" name="잉크 23">
                <a:extLst>
                  <a:ext uri="{FF2B5EF4-FFF2-40B4-BE49-F238E27FC236}">
                    <a16:creationId xmlns:a16="http://schemas.microsoft.com/office/drawing/2014/main" id="{A4452991-4191-8CF0-85B4-DECF5BAA9A2A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7418469" y="2528417"/>
                <a:ext cx="610920" cy="19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5" name="잉크 24">
                <a:extLst>
                  <a:ext uri="{FF2B5EF4-FFF2-40B4-BE49-F238E27FC236}">
                    <a16:creationId xmlns:a16="http://schemas.microsoft.com/office/drawing/2014/main" id="{917DA697-CA0E-F448-196F-8EEA086F9409}"/>
                  </a:ext>
                </a:extLst>
              </p14:cNvPr>
              <p14:cNvContentPartPr/>
              <p14:nvPr/>
            </p14:nvContentPartPr>
            <p14:xfrm>
              <a:off x="8272749" y="2611577"/>
              <a:ext cx="879840" cy="10080"/>
            </p14:xfrm>
          </p:contentPart>
        </mc:Choice>
        <mc:Fallback xmlns="">
          <p:pic>
            <p:nvPicPr>
              <p:cNvPr id="25" name="잉크 24">
                <a:extLst>
                  <a:ext uri="{FF2B5EF4-FFF2-40B4-BE49-F238E27FC236}">
                    <a16:creationId xmlns:a16="http://schemas.microsoft.com/office/drawing/2014/main" id="{917DA697-CA0E-F448-196F-8EEA086F9409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8237109" y="2539577"/>
                <a:ext cx="951480" cy="15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6" name="잉크 25">
                <a:extLst>
                  <a:ext uri="{FF2B5EF4-FFF2-40B4-BE49-F238E27FC236}">
                    <a16:creationId xmlns:a16="http://schemas.microsoft.com/office/drawing/2014/main" id="{2F868638-E9E0-E766-6D94-58BDC95C53F9}"/>
                  </a:ext>
                </a:extLst>
              </p14:cNvPr>
              <p14:cNvContentPartPr/>
              <p14:nvPr/>
            </p14:nvContentPartPr>
            <p14:xfrm>
              <a:off x="8125149" y="2861417"/>
              <a:ext cx="336240" cy="3960"/>
            </p14:xfrm>
          </p:contentPart>
        </mc:Choice>
        <mc:Fallback xmlns="">
          <p:pic>
            <p:nvPicPr>
              <p:cNvPr id="26" name="잉크 25">
                <a:extLst>
                  <a:ext uri="{FF2B5EF4-FFF2-40B4-BE49-F238E27FC236}">
                    <a16:creationId xmlns:a16="http://schemas.microsoft.com/office/drawing/2014/main" id="{2F868638-E9E0-E766-6D94-58BDC95C53F9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8089149" y="2789777"/>
                <a:ext cx="407880" cy="14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9" name="잉크 28">
                <a:extLst>
                  <a:ext uri="{FF2B5EF4-FFF2-40B4-BE49-F238E27FC236}">
                    <a16:creationId xmlns:a16="http://schemas.microsoft.com/office/drawing/2014/main" id="{466B0825-8DD4-7D63-3C3B-E49C4BB84086}"/>
                  </a:ext>
                </a:extLst>
              </p14:cNvPr>
              <p14:cNvContentPartPr/>
              <p14:nvPr/>
            </p14:nvContentPartPr>
            <p14:xfrm>
              <a:off x="8734629" y="2847737"/>
              <a:ext cx="1784880" cy="360"/>
            </p14:xfrm>
          </p:contentPart>
        </mc:Choice>
        <mc:Fallback xmlns="">
          <p:pic>
            <p:nvPicPr>
              <p:cNvPr id="29" name="잉크 28">
                <a:extLst>
                  <a:ext uri="{FF2B5EF4-FFF2-40B4-BE49-F238E27FC236}">
                    <a16:creationId xmlns:a16="http://schemas.microsoft.com/office/drawing/2014/main" id="{466B0825-8DD4-7D63-3C3B-E49C4BB84086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8698629" y="2775737"/>
                <a:ext cx="185652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30" name="잉크 29">
                <a:extLst>
                  <a:ext uri="{FF2B5EF4-FFF2-40B4-BE49-F238E27FC236}">
                    <a16:creationId xmlns:a16="http://schemas.microsoft.com/office/drawing/2014/main" id="{F46EFC48-E8EA-8786-D0BF-C95FA031D3CE}"/>
                  </a:ext>
                </a:extLst>
              </p14:cNvPr>
              <p14:cNvContentPartPr/>
              <p14:nvPr/>
            </p14:nvContentPartPr>
            <p14:xfrm>
              <a:off x="6322269" y="3535697"/>
              <a:ext cx="360" cy="360"/>
            </p14:xfrm>
          </p:contentPart>
        </mc:Choice>
        <mc:Fallback xmlns="">
          <p:pic>
            <p:nvPicPr>
              <p:cNvPr id="30" name="잉크 29">
                <a:extLst>
                  <a:ext uri="{FF2B5EF4-FFF2-40B4-BE49-F238E27FC236}">
                    <a16:creationId xmlns:a16="http://schemas.microsoft.com/office/drawing/2014/main" id="{F46EFC48-E8EA-8786-D0BF-C95FA031D3CE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6286629" y="3463697"/>
                <a:ext cx="7200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31" name="잉크 30">
                <a:extLst>
                  <a:ext uri="{FF2B5EF4-FFF2-40B4-BE49-F238E27FC236}">
                    <a16:creationId xmlns:a16="http://schemas.microsoft.com/office/drawing/2014/main" id="{9B7FC014-EFAB-E444-A1D8-EA516955F405}"/>
                  </a:ext>
                </a:extLst>
              </p14:cNvPr>
              <p14:cNvContentPartPr/>
              <p14:nvPr/>
            </p14:nvContentPartPr>
            <p14:xfrm>
              <a:off x="6322269" y="3535697"/>
              <a:ext cx="1393920" cy="360"/>
            </p14:xfrm>
          </p:contentPart>
        </mc:Choice>
        <mc:Fallback xmlns="">
          <p:pic>
            <p:nvPicPr>
              <p:cNvPr id="31" name="잉크 30">
                <a:extLst>
                  <a:ext uri="{FF2B5EF4-FFF2-40B4-BE49-F238E27FC236}">
                    <a16:creationId xmlns:a16="http://schemas.microsoft.com/office/drawing/2014/main" id="{9B7FC014-EFAB-E444-A1D8-EA516955F405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6286629" y="3463697"/>
                <a:ext cx="146556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32" name="잉크 31">
                <a:extLst>
                  <a:ext uri="{FF2B5EF4-FFF2-40B4-BE49-F238E27FC236}">
                    <a16:creationId xmlns:a16="http://schemas.microsoft.com/office/drawing/2014/main" id="{663A57C7-A77B-2268-2FF1-B5AD33A42DBB}"/>
                  </a:ext>
                </a:extLst>
              </p14:cNvPr>
              <p14:cNvContentPartPr/>
              <p14:nvPr/>
            </p14:nvContentPartPr>
            <p14:xfrm>
              <a:off x="8133429" y="3490337"/>
              <a:ext cx="1350000" cy="28080"/>
            </p14:xfrm>
          </p:contentPart>
        </mc:Choice>
        <mc:Fallback xmlns="">
          <p:pic>
            <p:nvPicPr>
              <p:cNvPr id="32" name="잉크 31">
                <a:extLst>
                  <a:ext uri="{FF2B5EF4-FFF2-40B4-BE49-F238E27FC236}">
                    <a16:creationId xmlns:a16="http://schemas.microsoft.com/office/drawing/2014/main" id="{663A57C7-A77B-2268-2FF1-B5AD33A42DBB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8097789" y="3418697"/>
                <a:ext cx="1421640" cy="17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33" name="잉크 32">
                <a:extLst>
                  <a:ext uri="{FF2B5EF4-FFF2-40B4-BE49-F238E27FC236}">
                    <a16:creationId xmlns:a16="http://schemas.microsoft.com/office/drawing/2014/main" id="{D00C310D-03BA-F31F-07D4-97EF4352F9CD}"/>
                  </a:ext>
                </a:extLst>
              </p14:cNvPr>
              <p14:cNvContentPartPr/>
              <p14:nvPr/>
            </p14:nvContentPartPr>
            <p14:xfrm>
              <a:off x="5738709" y="3525617"/>
              <a:ext cx="199800" cy="19440"/>
            </p14:xfrm>
          </p:contentPart>
        </mc:Choice>
        <mc:Fallback xmlns="">
          <p:pic>
            <p:nvPicPr>
              <p:cNvPr id="33" name="잉크 32">
                <a:extLst>
                  <a:ext uri="{FF2B5EF4-FFF2-40B4-BE49-F238E27FC236}">
                    <a16:creationId xmlns:a16="http://schemas.microsoft.com/office/drawing/2014/main" id="{D00C310D-03BA-F31F-07D4-97EF4352F9CD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5703069" y="3453617"/>
                <a:ext cx="27144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4" name="잉크 33">
                <a:extLst>
                  <a:ext uri="{FF2B5EF4-FFF2-40B4-BE49-F238E27FC236}">
                    <a16:creationId xmlns:a16="http://schemas.microsoft.com/office/drawing/2014/main" id="{A252BCC8-7C87-FA30-9BEA-7758118F4BEA}"/>
                  </a:ext>
                </a:extLst>
              </p14:cNvPr>
              <p14:cNvContentPartPr/>
              <p14:nvPr/>
            </p14:nvContentPartPr>
            <p14:xfrm>
              <a:off x="6086829" y="4205657"/>
              <a:ext cx="1020240" cy="27000"/>
            </p14:xfrm>
          </p:contentPart>
        </mc:Choice>
        <mc:Fallback xmlns="">
          <p:pic>
            <p:nvPicPr>
              <p:cNvPr id="34" name="잉크 33">
                <a:extLst>
                  <a:ext uri="{FF2B5EF4-FFF2-40B4-BE49-F238E27FC236}">
                    <a16:creationId xmlns:a16="http://schemas.microsoft.com/office/drawing/2014/main" id="{A252BCC8-7C87-FA30-9BEA-7758118F4BEA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6051189" y="4134017"/>
                <a:ext cx="1091880" cy="17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5" name="잉크 34">
                <a:extLst>
                  <a:ext uri="{FF2B5EF4-FFF2-40B4-BE49-F238E27FC236}">
                    <a16:creationId xmlns:a16="http://schemas.microsoft.com/office/drawing/2014/main" id="{817CE801-3047-832B-A6BF-B3AF2BC9527A}"/>
                  </a:ext>
                </a:extLst>
              </p14:cNvPr>
              <p14:cNvContentPartPr/>
              <p14:nvPr/>
            </p14:nvContentPartPr>
            <p14:xfrm>
              <a:off x="7253949" y="4378097"/>
              <a:ext cx="1666080" cy="46080"/>
            </p14:xfrm>
          </p:contentPart>
        </mc:Choice>
        <mc:Fallback xmlns="">
          <p:pic>
            <p:nvPicPr>
              <p:cNvPr id="35" name="잉크 34">
                <a:extLst>
                  <a:ext uri="{FF2B5EF4-FFF2-40B4-BE49-F238E27FC236}">
                    <a16:creationId xmlns:a16="http://schemas.microsoft.com/office/drawing/2014/main" id="{817CE801-3047-832B-A6BF-B3AF2BC9527A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7218309" y="4306457"/>
                <a:ext cx="1737720" cy="189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521644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0B60FD4-21C8-3B85-D36F-D0DE9523CC84}"/>
              </a:ext>
            </a:extLst>
          </p:cNvPr>
          <p:cNvSpPr txBox="1"/>
          <p:nvPr/>
        </p:nvSpPr>
        <p:spPr>
          <a:xfrm>
            <a:off x="-60777" y="582602"/>
            <a:ext cx="9957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01.</a:t>
            </a:r>
            <a:endParaRPr lang="ko-KR" altLang="en-US" sz="3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AE92AC-C29A-CFB3-7960-A30BCCED592C}"/>
              </a:ext>
            </a:extLst>
          </p:cNvPr>
          <p:cNvSpPr txBox="1"/>
          <p:nvPr/>
        </p:nvSpPr>
        <p:spPr>
          <a:xfrm>
            <a:off x="935008" y="613380"/>
            <a:ext cx="11255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ADC</a:t>
            </a:r>
            <a:endParaRPr lang="ko-KR" altLang="en-US" sz="3600" dirty="0">
              <a:solidFill>
                <a:srgbClr val="76B4B8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2B3A745-44F9-0814-8E5F-FD24370DCE7B}"/>
              </a:ext>
            </a:extLst>
          </p:cNvPr>
          <p:cNvSpPr txBox="1"/>
          <p:nvPr/>
        </p:nvSpPr>
        <p:spPr>
          <a:xfrm>
            <a:off x="948403" y="1401117"/>
            <a:ext cx="466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ADC</a:t>
            </a:r>
            <a:r>
              <a:rPr lang="ko-KR" altLang="en-US" dirty="0">
                <a:solidFill>
                  <a:srgbClr val="FF0000"/>
                </a:solidFill>
              </a:rPr>
              <a:t>의 종류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E7DB08-64FA-5048-99D9-81C44F00EE40}"/>
              </a:ext>
            </a:extLst>
          </p:cNvPr>
          <p:cNvSpPr txBox="1"/>
          <p:nvPr/>
        </p:nvSpPr>
        <p:spPr>
          <a:xfrm>
            <a:off x="2668013" y="2033181"/>
            <a:ext cx="3667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4.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파이프라인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ADC</a:t>
            </a:r>
            <a:endParaRPr lang="ko-KR" altLang="en-US" dirty="0" err="1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99746D-830A-3712-6B9A-F81C9AC57A64}"/>
              </a:ext>
            </a:extLst>
          </p:cNvPr>
          <p:cNvSpPr txBox="1"/>
          <p:nvPr/>
        </p:nvSpPr>
        <p:spPr>
          <a:xfrm>
            <a:off x="7591832" y="2033181"/>
            <a:ext cx="3667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5.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이중 적분형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ADC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1B43D3B-E3B1-A9D0-8691-E73ECC809F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836" y="2665246"/>
            <a:ext cx="4972744" cy="336279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F811793-BF79-2B29-ECCB-B6F3C5A18D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6223" y="3112984"/>
            <a:ext cx="4858428" cy="2467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99093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D49A0E3-55A6-76F3-EEA5-7CC20D736E6E}"/>
              </a:ext>
            </a:extLst>
          </p:cNvPr>
          <p:cNvSpPr txBox="1"/>
          <p:nvPr/>
        </p:nvSpPr>
        <p:spPr>
          <a:xfrm>
            <a:off x="-60777" y="582602"/>
            <a:ext cx="9957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05.</a:t>
            </a:r>
            <a:endParaRPr lang="ko-KR" altLang="en-US" sz="3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CFCA89-13AB-A542-2FB2-12AF75264996}"/>
              </a:ext>
            </a:extLst>
          </p:cNvPr>
          <p:cNvSpPr txBox="1"/>
          <p:nvPr/>
        </p:nvSpPr>
        <p:spPr>
          <a:xfrm>
            <a:off x="935008" y="613380"/>
            <a:ext cx="15824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Serial </a:t>
            </a:r>
            <a:endParaRPr lang="ko-KR" altLang="en-US" sz="3600" dirty="0">
              <a:solidFill>
                <a:srgbClr val="76B4B8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9731C3-8204-797E-DF55-04086E17B262}"/>
              </a:ext>
            </a:extLst>
          </p:cNvPr>
          <p:cNvSpPr txBox="1"/>
          <p:nvPr/>
        </p:nvSpPr>
        <p:spPr>
          <a:xfrm>
            <a:off x="948403" y="1401117"/>
            <a:ext cx="5426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STM32</a:t>
            </a:r>
            <a:r>
              <a:rPr lang="ko-KR" altLang="en-US" dirty="0">
                <a:solidFill>
                  <a:srgbClr val="FF0000"/>
                </a:solidFill>
              </a:rPr>
              <a:t>의 </a:t>
            </a:r>
            <a:r>
              <a:rPr lang="en-US" altLang="ko-KR" dirty="0">
                <a:solidFill>
                  <a:srgbClr val="FF0000"/>
                </a:solidFill>
              </a:rPr>
              <a:t>USART </a:t>
            </a:r>
            <a:r>
              <a:rPr lang="ko-KR" altLang="en-US" dirty="0" err="1">
                <a:solidFill>
                  <a:srgbClr val="FF0000"/>
                </a:solidFill>
              </a:rPr>
              <a:t>보레이트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0F440D2-3306-FC61-EB0B-C617D807A8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2415" y="449578"/>
            <a:ext cx="5714147" cy="297942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EBE85FB-4A1D-F999-2E89-9188D20133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2518" y="3458042"/>
            <a:ext cx="5287113" cy="294363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8FBC15C-9676-BFAD-A72D-14591AA590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245" y="2054420"/>
            <a:ext cx="5584441" cy="406774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435E1C2E-E07B-A8CB-43D0-7F2594A27288}"/>
                  </a:ext>
                </a:extLst>
              </p14:cNvPr>
              <p14:cNvContentPartPr/>
              <p14:nvPr/>
            </p14:nvContentPartPr>
            <p14:xfrm>
              <a:off x="6731589" y="1062497"/>
              <a:ext cx="678960" cy="360"/>
            </p14:xfrm>
          </p:contentPart>
        </mc:Choice>
        <mc:Fallback xmlns=""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435E1C2E-E07B-A8CB-43D0-7F2594A2728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695589" y="990497"/>
                <a:ext cx="75060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F5749095-5B78-C55B-B9AB-C75FCAC163A6}"/>
                  </a:ext>
                </a:extLst>
              </p14:cNvPr>
              <p14:cNvContentPartPr/>
              <p14:nvPr/>
            </p14:nvContentPartPr>
            <p14:xfrm>
              <a:off x="9204789" y="1044857"/>
              <a:ext cx="156240" cy="360"/>
            </p14:xfrm>
          </p:contentPart>
        </mc:Choice>
        <mc:Fallback xmlns=""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F5749095-5B78-C55B-B9AB-C75FCAC163A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169149" y="973217"/>
                <a:ext cx="22788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" name="잉크 7">
                <a:extLst>
                  <a:ext uri="{FF2B5EF4-FFF2-40B4-BE49-F238E27FC236}">
                    <a16:creationId xmlns:a16="http://schemas.microsoft.com/office/drawing/2014/main" id="{A3AA17C4-12D6-F476-8623-E58DB06B0127}"/>
                  </a:ext>
                </a:extLst>
              </p14:cNvPr>
              <p14:cNvContentPartPr/>
              <p14:nvPr/>
            </p14:nvContentPartPr>
            <p14:xfrm>
              <a:off x="9683949" y="1044857"/>
              <a:ext cx="129960" cy="360"/>
            </p14:xfrm>
          </p:contentPart>
        </mc:Choice>
        <mc:Fallback xmlns="">
          <p:pic>
            <p:nvPicPr>
              <p:cNvPr id="8" name="잉크 7">
                <a:extLst>
                  <a:ext uri="{FF2B5EF4-FFF2-40B4-BE49-F238E27FC236}">
                    <a16:creationId xmlns:a16="http://schemas.microsoft.com/office/drawing/2014/main" id="{A3AA17C4-12D6-F476-8623-E58DB06B0127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647949" y="973217"/>
                <a:ext cx="20160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0" name="잉크 9">
                <a:extLst>
                  <a:ext uri="{FF2B5EF4-FFF2-40B4-BE49-F238E27FC236}">
                    <a16:creationId xmlns:a16="http://schemas.microsoft.com/office/drawing/2014/main" id="{4DC3FB78-8E92-9654-56ED-D322900097EB}"/>
                  </a:ext>
                </a:extLst>
              </p14:cNvPr>
              <p14:cNvContentPartPr/>
              <p14:nvPr/>
            </p14:nvContentPartPr>
            <p14:xfrm>
              <a:off x="7654629" y="1262657"/>
              <a:ext cx="1410480" cy="54360"/>
            </p14:xfrm>
          </p:contentPart>
        </mc:Choice>
        <mc:Fallback xmlns="">
          <p:pic>
            <p:nvPicPr>
              <p:cNvPr id="10" name="잉크 9">
                <a:extLst>
                  <a:ext uri="{FF2B5EF4-FFF2-40B4-BE49-F238E27FC236}">
                    <a16:creationId xmlns:a16="http://schemas.microsoft.com/office/drawing/2014/main" id="{4DC3FB78-8E92-9654-56ED-D322900097EB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618989" y="1190657"/>
                <a:ext cx="1482120" cy="19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2" name="잉크 11">
                <a:extLst>
                  <a:ext uri="{FF2B5EF4-FFF2-40B4-BE49-F238E27FC236}">
                    <a16:creationId xmlns:a16="http://schemas.microsoft.com/office/drawing/2014/main" id="{C4427D42-3148-D100-995C-0EDF56AFAE5E}"/>
                  </a:ext>
                </a:extLst>
              </p14:cNvPr>
              <p14:cNvContentPartPr/>
              <p14:nvPr/>
            </p14:nvContentPartPr>
            <p14:xfrm>
              <a:off x="7090509" y="2786537"/>
              <a:ext cx="7200" cy="9360"/>
            </p14:xfrm>
          </p:contentPart>
        </mc:Choice>
        <mc:Fallback xmlns="">
          <p:pic>
            <p:nvPicPr>
              <p:cNvPr id="12" name="잉크 11">
                <a:extLst>
                  <a:ext uri="{FF2B5EF4-FFF2-40B4-BE49-F238E27FC236}">
                    <a16:creationId xmlns:a16="http://schemas.microsoft.com/office/drawing/2014/main" id="{C4427D42-3148-D100-995C-0EDF56AFAE5E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054509" y="2714537"/>
                <a:ext cx="78840" cy="15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3" name="잉크 12">
                <a:extLst>
                  <a:ext uri="{FF2B5EF4-FFF2-40B4-BE49-F238E27FC236}">
                    <a16:creationId xmlns:a16="http://schemas.microsoft.com/office/drawing/2014/main" id="{23FE2F26-C697-A52E-F917-25CD8198BE1E}"/>
                  </a:ext>
                </a:extLst>
              </p14:cNvPr>
              <p14:cNvContentPartPr/>
              <p14:nvPr/>
            </p14:nvContentPartPr>
            <p14:xfrm>
              <a:off x="7088709" y="2768537"/>
              <a:ext cx="1096560" cy="35640"/>
            </p14:xfrm>
          </p:contentPart>
        </mc:Choice>
        <mc:Fallback xmlns="">
          <p:pic>
            <p:nvPicPr>
              <p:cNvPr id="13" name="잉크 12">
                <a:extLst>
                  <a:ext uri="{FF2B5EF4-FFF2-40B4-BE49-F238E27FC236}">
                    <a16:creationId xmlns:a16="http://schemas.microsoft.com/office/drawing/2014/main" id="{23FE2F26-C697-A52E-F917-25CD8198BE1E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7052709" y="2696537"/>
                <a:ext cx="1168200" cy="17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4" name="잉크 13">
                <a:extLst>
                  <a:ext uri="{FF2B5EF4-FFF2-40B4-BE49-F238E27FC236}">
                    <a16:creationId xmlns:a16="http://schemas.microsoft.com/office/drawing/2014/main" id="{3A3B65EA-196D-0EE6-D03E-88F2BE6EFF7F}"/>
                  </a:ext>
                </a:extLst>
              </p14:cNvPr>
              <p14:cNvContentPartPr/>
              <p14:nvPr/>
            </p14:nvContentPartPr>
            <p14:xfrm>
              <a:off x="8490549" y="3135017"/>
              <a:ext cx="577800" cy="360"/>
            </p14:xfrm>
          </p:contentPart>
        </mc:Choice>
        <mc:Fallback xmlns="">
          <p:pic>
            <p:nvPicPr>
              <p:cNvPr id="14" name="잉크 13">
                <a:extLst>
                  <a:ext uri="{FF2B5EF4-FFF2-40B4-BE49-F238E27FC236}">
                    <a16:creationId xmlns:a16="http://schemas.microsoft.com/office/drawing/2014/main" id="{3A3B65EA-196D-0EE6-D03E-88F2BE6EFF7F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8454909" y="3063017"/>
                <a:ext cx="64944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5" name="잉크 14">
                <a:extLst>
                  <a:ext uri="{FF2B5EF4-FFF2-40B4-BE49-F238E27FC236}">
                    <a16:creationId xmlns:a16="http://schemas.microsoft.com/office/drawing/2014/main" id="{ADCAA484-6538-B103-4280-3A118914012A}"/>
                  </a:ext>
                </a:extLst>
              </p14:cNvPr>
              <p14:cNvContentPartPr/>
              <p14:nvPr/>
            </p14:nvContentPartPr>
            <p14:xfrm>
              <a:off x="9317829" y="3248057"/>
              <a:ext cx="703080" cy="360"/>
            </p14:xfrm>
          </p:contentPart>
        </mc:Choice>
        <mc:Fallback xmlns="">
          <p:pic>
            <p:nvPicPr>
              <p:cNvPr id="15" name="잉크 14">
                <a:extLst>
                  <a:ext uri="{FF2B5EF4-FFF2-40B4-BE49-F238E27FC236}">
                    <a16:creationId xmlns:a16="http://schemas.microsoft.com/office/drawing/2014/main" id="{ADCAA484-6538-B103-4280-3A118914012A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9281811" y="3176057"/>
                <a:ext cx="774757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6" name="잉크 15">
                <a:extLst>
                  <a:ext uri="{FF2B5EF4-FFF2-40B4-BE49-F238E27FC236}">
                    <a16:creationId xmlns:a16="http://schemas.microsoft.com/office/drawing/2014/main" id="{64BB6969-1A27-948C-8BFC-CB6B7E1C07B0}"/>
                  </a:ext>
                </a:extLst>
              </p14:cNvPr>
              <p14:cNvContentPartPr/>
              <p14:nvPr/>
            </p14:nvContentPartPr>
            <p14:xfrm>
              <a:off x="9379029" y="3012977"/>
              <a:ext cx="434520" cy="9360"/>
            </p14:xfrm>
          </p:contentPart>
        </mc:Choice>
        <mc:Fallback xmlns="">
          <p:pic>
            <p:nvPicPr>
              <p:cNvPr id="16" name="잉크 15">
                <a:extLst>
                  <a:ext uri="{FF2B5EF4-FFF2-40B4-BE49-F238E27FC236}">
                    <a16:creationId xmlns:a16="http://schemas.microsoft.com/office/drawing/2014/main" id="{64BB6969-1A27-948C-8BFC-CB6B7E1C07B0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9343389" y="2940977"/>
                <a:ext cx="506160" cy="15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7" name="잉크 16">
                <a:extLst>
                  <a:ext uri="{FF2B5EF4-FFF2-40B4-BE49-F238E27FC236}">
                    <a16:creationId xmlns:a16="http://schemas.microsoft.com/office/drawing/2014/main" id="{CD5B5A5C-7F9C-6992-A132-1EF56603E5D6}"/>
                  </a:ext>
                </a:extLst>
              </p14:cNvPr>
              <p14:cNvContentPartPr/>
              <p14:nvPr/>
            </p14:nvContentPartPr>
            <p14:xfrm>
              <a:off x="9005353" y="3559085"/>
              <a:ext cx="2376720" cy="71640"/>
            </p14:xfrm>
          </p:contentPart>
        </mc:Choice>
        <mc:Fallback xmlns="">
          <p:pic>
            <p:nvPicPr>
              <p:cNvPr id="17" name="잉크 16">
                <a:extLst>
                  <a:ext uri="{FF2B5EF4-FFF2-40B4-BE49-F238E27FC236}">
                    <a16:creationId xmlns:a16="http://schemas.microsoft.com/office/drawing/2014/main" id="{CD5B5A5C-7F9C-6992-A132-1EF56603E5D6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8969353" y="3487085"/>
                <a:ext cx="2448360" cy="21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8" name="잉크 17">
                <a:extLst>
                  <a:ext uri="{FF2B5EF4-FFF2-40B4-BE49-F238E27FC236}">
                    <a16:creationId xmlns:a16="http://schemas.microsoft.com/office/drawing/2014/main" id="{111A5157-1F76-FDED-8F10-50538D772805}"/>
                  </a:ext>
                </a:extLst>
              </p14:cNvPr>
              <p14:cNvContentPartPr/>
              <p14:nvPr/>
            </p14:nvContentPartPr>
            <p14:xfrm>
              <a:off x="7663993" y="3574565"/>
              <a:ext cx="868320" cy="3600"/>
            </p14:xfrm>
          </p:contentPart>
        </mc:Choice>
        <mc:Fallback xmlns="">
          <p:pic>
            <p:nvPicPr>
              <p:cNvPr id="18" name="잉크 17">
                <a:extLst>
                  <a:ext uri="{FF2B5EF4-FFF2-40B4-BE49-F238E27FC236}">
                    <a16:creationId xmlns:a16="http://schemas.microsoft.com/office/drawing/2014/main" id="{111A5157-1F76-FDED-8F10-50538D772805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7627978" y="3502565"/>
                <a:ext cx="939990" cy="14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19" name="잉크 18">
                <a:extLst>
                  <a:ext uri="{FF2B5EF4-FFF2-40B4-BE49-F238E27FC236}">
                    <a16:creationId xmlns:a16="http://schemas.microsoft.com/office/drawing/2014/main" id="{4A069C0B-9BCC-1302-0652-50EB7D7A1B96}"/>
                  </a:ext>
                </a:extLst>
              </p14:cNvPr>
              <p14:cNvContentPartPr/>
              <p14:nvPr/>
            </p14:nvContentPartPr>
            <p14:xfrm>
              <a:off x="7158913" y="4265765"/>
              <a:ext cx="330120" cy="9360"/>
            </p14:xfrm>
          </p:contentPart>
        </mc:Choice>
        <mc:Fallback xmlns="">
          <p:pic>
            <p:nvPicPr>
              <p:cNvPr id="19" name="잉크 18">
                <a:extLst>
                  <a:ext uri="{FF2B5EF4-FFF2-40B4-BE49-F238E27FC236}">
                    <a16:creationId xmlns:a16="http://schemas.microsoft.com/office/drawing/2014/main" id="{4A069C0B-9BCC-1302-0652-50EB7D7A1B96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7122913" y="4193765"/>
                <a:ext cx="401760" cy="15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20" name="잉크 19">
                <a:extLst>
                  <a:ext uri="{FF2B5EF4-FFF2-40B4-BE49-F238E27FC236}">
                    <a16:creationId xmlns:a16="http://schemas.microsoft.com/office/drawing/2014/main" id="{757CE980-294A-0D83-0324-E5CD52713770}"/>
                  </a:ext>
                </a:extLst>
              </p14:cNvPr>
              <p14:cNvContentPartPr/>
              <p14:nvPr/>
            </p14:nvContentPartPr>
            <p14:xfrm>
              <a:off x="7960273" y="4265765"/>
              <a:ext cx="1177920" cy="9360"/>
            </p14:xfrm>
          </p:contentPart>
        </mc:Choice>
        <mc:Fallback xmlns="">
          <p:pic>
            <p:nvPicPr>
              <p:cNvPr id="20" name="잉크 19">
                <a:extLst>
                  <a:ext uri="{FF2B5EF4-FFF2-40B4-BE49-F238E27FC236}">
                    <a16:creationId xmlns:a16="http://schemas.microsoft.com/office/drawing/2014/main" id="{757CE980-294A-0D83-0324-E5CD52713770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7924262" y="4193765"/>
                <a:ext cx="1249582" cy="15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21" name="잉크 20">
                <a:extLst>
                  <a:ext uri="{FF2B5EF4-FFF2-40B4-BE49-F238E27FC236}">
                    <a16:creationId xmlns:a16="http://schemas.microsoft.com/office/drawing/2014/main" id="{C2F930F5-E9B5-22B7-48E5-3F830F2C4300}"/>
                  </a:ext>
                </a:extLst>
              </p14:cNvPr>
              <p14:cNvContentPartPr/>
              <p14:nvPr/>
            </p14:nvContentPartPr>
            <p14:xfrm>
              <a:off x="7507393" y="5233445"/>
              <a:ext cx="1437120" cy="34560"/>
            </p14:xfrm>
          </p:contentPart>
        </mc:Choice>
        <mc:Fallback xmlns="">
          <p:pic>
            <p:nvPicPr>
              <p:cNvPr id="21" name="잉크 20">
                <a:extLst>
                  <a:ext uri="{FF2B5EF4-FFF2-40B4-BE49-F238E27FC236}">
                    <a16:creationId xmlns:a16="http://schemas.microsoft.com/office/drawing/2014/main" id="{C2F930F5-E9B5-22B7-48E5-3F830F2C4300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7471384" y="5161445"/>
                <a:ext cx="1508778" cy="17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23" name="잉크 22">
                <a:extLst>
                  <a:ext uri="{FF2B5EF4-FFF2-40B4-BE49-F238E27FC236}">
                    <a16:creationId xmlns:a16="http://schemas.microsoft.com/office/drawing/2014/main" id="{946FD361-8DEC-0942-B63D-54AB61C4941E}"/>
                  </a:ext>
                </a:extLst>
              </p14:cNvPr>
              <p14:cNvContentPartPr/>
              <p14:nvPr/>
            </p14:nvContentPartPr>
            <p14:xfrm>
              <a:off x="6810793" y="5702885"/>
              <a:ext cx="2639880" cy="18000"/>
            </p14:xfrm>
          </p:contentPart>
        </mc:Choice>
        <mc:Fallback xmlns="">
          <p:pic>
            <p:nvPicPr>
              <p:cNvPr id="23" name="잉크 22">
                <a:extLst>
                  <a:ext uri="{FF2B5EF4-FFF2-40B4-BE49-F238E27FC236}">
                    <a16:creationId xmlns:a16="http://schemas.microsoft.com/office/drawing/2014/main" id="{946FD361-8DEC-0942-B63D-54AB61C4941E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6774793" y="5630885"/>
                <a:ext cx="2711520" cy="16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24" name="잉크 23">
                <a:extLst>
                  <a:ext uri="{FF2B5EF4-FFF2-40B4-BE49-F238E27FC236}">
                    <a16:creationId xmlns:a16="http://schemas.microsoft.com/office/drawing/2014/main" id="{9950F69B-C7D2-C02F-E2E3-4101D77A33E4}"/>
                  </a:ext>
                </a:extLst>
              </p14:cNvPr>
              <p14:cNvContentPartPr/>
              <p14:nvPr/>
            </p14:nvContentPartPr>
            <p14:xfrm>
              <a:off x="6758233" y="5920685"/>
              <a:ext cx="1722600" cy="360"/>
            </p14:xfrm>
          </p:contentPart>
        </mc:Choice>
        <mc:Fallback xmlns="">
          <p:pic>
            <p:nvPicPr>
              <p:cNvPr id="24" name="잉크 23">
                <a:extLst>
                  <a:ext uri="{FF2B5EF4-FFF2-40B4-BE49-F238E27FC236}">
                    <a16:creationId xmlns:a16="http://schemas.microsoft.com/office/drawing/2014/main" id="{9950F69B-C7D2-C02F-E2E3-4101D77A33E4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6722233" y="5848685"/>
                <a:ext cx="179424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25" name="잉크 24">
                <a:extLst>
                  <a:ext uri="{FF2B5EF4-FFF2-40B4-BE49-F238E27FC236}">
                    <a16:creationId xmlns:a16="http://schemas.microsoft.com/office/drawing/2014/main" id="{A2B65CAD-057B-C605-95E2-E116F65946C3}"/>
                  </a:ext>
                </a:extLst>
              </p14:cNvPr>
              <p14:cNvContentPartPr/>
              <p14:nvPr/>
            </p14:nvContentPartPr>
            <p14:xfrm>
              <a:off x="6784513" y="6173045"/>
              <a:ext cx="949320" cy="18000"/>
            </p14:xfrm>
          </p:contentPart>
        </mc:Choice>
        <mc:Fallback xmlns="">
          <p:pic>
            <p:nvPicPr>
              <p:cNvPr id="25" name="잉크 24">
                <a:extLst>
                  <a:ext uri="{FF2B5EF4-FFF2-40B4-BE49-F238E27FC236}">
                    <a16:creationId xmlns:a16="http://schemas.microsoft.com/office/drawing/2014/main" id="{A2B65CAD-057B-C605-95E2-E116F65946C3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6748513" y="6102457"/>
                <a:ext cx="1020960" cy="158824"/>
              </a:xfrm>
              <a:prstGeom prst="rect">
                <a:avLst/>
              </a:prstGeom>
            </p:spPr>
          </p:pic>
        </mc:Fallback>
      </mc:AlternateContent>
      <p:pic>
        <p:nvPicPr>
          <p:cNvPr id="27" name="그림 26">
            <a:extLst>
              <a:ext uri="{FF2B5EF4-FFF2-40B4-BE49-F238E27FC236}">
                <a16:creationId xmlns:a16="http://schemas.microsoft.com/office/drawing/2014/main" id="{B1E3ADB0-C116-1F99-884F-BB286F6FED72}"/>
              </a:ext>
            </a:extLst>
          </p:cNvPr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9513286" y="4383250"/>
            <a:ext cx="2619741" cy="1295581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5232B492-8FAF-B62A-B5FE-9DB5467E02AC}"/>
              </a:ext>
            </a:extLst>
          </p:cNvPr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6569651" y="6369844"/>
            <a:ext cx="3768163" cy="42716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28" name="잉크 27">
                <a:extLst>
                  <a:ext uri="{FF2B5EF4-FFF2-40B4-BE49-F238E27FC236}">
                    <a16:creationId xmlns:a16="http://schemas.microsoft.com/office/drawing/2014/main" id="{2B7E27AC-EBAD-F02F-DC83-132A9BC84B87}"/>
                  </a:ext>
                </a:extLst>
              </p14:cNvPr>
              <p14:cNvContentPartPr/>
              <p14:nvPr/>
            </p14:nvContentPartPr>
            <p14:xfrm>
              <a:off x="7206761" y="6677762"/>
              <a:ext cx="2804760" cy="18720"/>
            </p14:xfrm>
          </p:contentPart>
        </mc:Choice>
        <mc:Fallback xmlns="">
          <p:pic>
            <p:nvPicPr>
              <p:cNvPr id="28" name="잉크 27">
                <a:extLst>
                  <a:ext uri="{FF2B5EF4-FFF2-40B4-BE49-F238E27FC236}">
                    <a16:creationId xmlns:a16="http://schemas.microsoft.com/office/drawing/2014/main" id="{2B7E27AC-EBAD-F02F-DC83-132A9BC84B87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7171121" y="6606122"/>
                <a:ext cx="2876400" cy="162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3631825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3FD47A9-6FF8-64EE-EDA7-21DAA3B760F2}"/>
              </a:ext>
            </a:extLst>
          </p:cNvPr>
          <p:cNvSpPr txBox="1"/>
          <p:nvPr/>
        </p:nvSpPr>
        <p:spPr>
          <a:xfrm>
            <a:off x="-60777" y="582602"/>
            <a:ext cx="9957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05.</a:t>
            </a:r>
            <a:endParaRPr lang="ko-KR" altLang="en-US" sz="3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EA72FEB-B252-A34C-46D4-6CB4B5685C96}"/>
              </a:ext>
            </a:extLst>
          </p:cNvPr>
          <p:cNvSpPr txBox="1"/>
          <p:nvPr/>
        </p:nvSpPr>
        <p:spPr>
          <a:xfrm>
            <a:off x="935008" y="613380"/>
            <a:ext cx="15824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Serial </a:t>
            </a:r>
            <a:endParaRPr lang="ko-KR" altLang="en-US" sz="3600" dirty="0">
              <a:solidFill>
                <a:srgbClr val="76B4B8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44C569-6A7F-4DC0-9819-01772575D7ED}"/>
              </a:ext>
            </a:extLst>
          </p:cNvPr>
          <p:cNvSpPr txBox="1"/>
          <p:nvPr/>
        </p:nvSpPr>
        <p:spPr>
          <a:xfrm>
            <a:off x="948403" y="1401117"/>
            <a:ext cx="5426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STM32</a:t>
            </a:r>
            <a:r>
              <a:rPr lang="ko-KR" altLang="en-US" dirty="0">
                <a:solidFill>
                  <a:srgbClr val="FF0000"/>
                </a:solidFill>
              </a:rPr>
              <a:t>의 </a:t>
            </a:r>
            <a:r>
              <a:rPr lang="en-US" altLang="ko-KR" dirty="0">
                <a:solidFill>
                  <a:srgbClr val="FF0000"/>
                </a:solidFill>
              </a:rPr>
              <a:t>RS232 Hardware Flow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E5953F1-3ABE-AA9E-5D71-E43962B696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760" y="1911855"/>
            <a:ext cx="6706536" cy="481079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05E3D5EF-2DA7-BAE7-5A30-092DEE0BB813}"/>
                  </a:ext>
                </a:extLst>
              </p14:cNvPr>
              <p14:cNvContentPartPr/>
              <p14:nvPr/>
            </p14:nvContentPartPr>
            <p14:xfrm>
              <a:off x="957549" y="2080577"/>
              <a:ext cx="777960" cy="9720"/>
            </p14:xfrm>
          </p:contentPart>
        </mc:Choice>
        <mc:Fallback xmlns=""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05E3D5EF-2DA7-BAE7-5A30-092DEE0BB81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21909" y="2008937"/>
                <a:ext cx="849600" cy="15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0A024475-215D-D30F-6B05-B22F2113A2C2}"/>
                  </a:ext>
                </a:extLst>
              </p14:cNvPr>
              <p14:cNvContentPartPr/>
              <p14:nvPr/>
            </p14:nvContentPartPr>
            <p14:xfrm>
              <a:off x="2203149" y="2045657"/>
              <a:ext cx="252000" cy="10080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0A024475-215D-D30F-6B05-B22F2113A2C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167149" y="1974017"/>
                <a:ext cx="323640" cy="15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잉크 7">
                <a:extLst>
                  <a:ext uri="{FF2B5EF4-FFF2-40B4-BE49-F238E27FC236}">
                    <a16:creationId xmlns:a16="http://schemas.microsoft.com/office/drawing/2014/main" id="{81637447-DE3D-26F8-1343-A6543D62AC21}"/>
                  </a:ext>
                </a:extLst>
              </p14:cNvPr>
              <p14:cNvContentPartPr/>
              <p14:nvPr/>
            </p14:nvContentPartPr>
            <p14:xfrm>
              <a:off x="6478869" y="2062577"/>
              <a:ext cx="379440" cy="27720"/>
            </p14:xfrm>
          </p:contentPart>
        </mc:Choice>
        <mc:Fallback xmlns="">
          <p:pic>
            <p:nvPicPr>
              <p:cNvPr id="8" name="잉크 7">
                <a:extLst>
                  <a:ext uri="{FF2B5EF4-FFF2-40B4-BE49-F238E27FC236}">
                    <a16:creationId xmlns:a16="http://schemas.microsoft.com/office/drawing/2014/main" id="{81637447-DE3D-26F8-1343-A6543D62AC21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443229" y="1990937"/>
                <a:ext cx="451080" cy="17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9" name="잉크 8">
                <a:extLst>
                  <a:ext uri="{FF2B5EF4-FFF2-40B4-BE49-F238E27FC236}">
                    <a16:creationId xmlns:a16="http://schemas.microsoft.com/office/drawing/2014/main" id="{2BEB18A6-1C73-AF52-7BF9-C19A6C4BBA74}"/>
                  </a:ext>
                </a:extLst>
              </p14:cNvPr>
              <p14:cNvContentPartPr/>
              <p14:nvPr/>
            </p14:nvContentPartPr>
            <p14:xfrm>
              <a:off x="992469" y="2289017"/>
              <a:ext cx="617760" cy="18720"/>
            </p14:xfrm>
          </p:contentPart>
        </mc:Choice>
        <mc:Fallback xmlns="">
          <p:pic>
            <p:nvPicPr>
              <p:cNvPr id="9" name="잉크 8">
                <a:extLst>
                  <a:ext uri="{FF2B5EF4-FFF2-40B4-BE49-F238E27FC236}">
                    <a16:creationId xmlns:a16="http://schemas.microsoft.com/office/drawing/2014/main" id="{2BEB18A6-1C73-AF52-7BF9-C19A6C4BBA74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56829" y="2217377"/>
                <a:ext cx="689400" cy="16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0" name="잉크 9">
                <a:extLst>
                  <a:ext uri="{FF2B5EF4-FFF2-40B4-BE49-F238E27FC236}">
                    <a16:creationId xmlns:a16="http://schemas.microsoft.com/office/drawing/2014/main" id="{FBE5EAE4-84BF-EAB7-846E-B92DC127BEE9}"/>
                  </a:ext>
                </a:extLst>
              </p14:cNvPr>
              <p14:cNvContentPartPr/>
              <p14:nvPr/>
            </p14:nvContentPartPr>
            <p14:xfrm>
              <a:off x="2595189" y="2255177"/>
              <a:ext cx="186480" cy="9360"/>
            </p14:xfrm>
          </p:contentPart>
        </mc:Choice>
        <mc:Fallback xmlns="">
          <p:pic>
            <p:nvPicPr>
              <p:cNvPr id="10" name="잉크 9">
                <a:extLst>
                  <a:ext uri="{FF2B5EF4-FFF2-40B4-BE49-F238E27FC236}">
                    <a16:creationId xmlns:a16="http://schemas.microsoft.com/office/drawing/2014/main" id="{FBE5EAE4-84BF-EAB7-846E-B92DC127BEE9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559189" y="2183537"/>
                <a:ext cx="258120" cy="15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1" name="잉크 10">
                <a:extLst>
                  <a:ext uri="{FF2B5EF4-FFF2-40B4-BE49-F238E27FC236}">
                    <a16:creationId xmlns:a16="http://schemas.microsoft.com/office/drawing/2014/main" id="{AECCB63F-AF18-B16C-9D94-6AD37792C1E3}"/>
                  </a:ext>
                </a:extLst>
              </p14:cNvPr>
              <p14:cNvContentPartPr/>
              <p14:nvPr/>
            </p14:nvContentPartPr>
            <p14:xfrm>
              <a:off x="3448389" y="2264177"/>
              <a:ext cx="1401840" cy="9360"/>
            </p14:xfrm>
          </p:contentPart>
        </mc:Choice>
        <mc:Fallback xmlns="">
          <p:pic>
            <p:nvPicPr>
              <p:cNvPr id="11" name="잉크 10">
                <a:extLst>
                  <a:ext uri="{FF2B5EF4-FFF2-40B4-BE49-F238E27FC236}">
                    <a16:creationId xmlns:a16="http://schemas.microsoft.com/office/drawing/2014/main" id="{AECCB63F-AF18-B16C-9D94-6AD37792C1E3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412749" y="2192177"/>
                <a:ext cx="1473480" cy="15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2" name="잉크 11">
                <a:extLst>
                  <a:ext uri="{FF2B5EF4-FFF2-40B4-BE49-F238E27FC236}">
                    <a16:creationId xmlns:a16="http://schemas.microsoft.com/office/drawing/2014/main" id="{5D4040D9-8BF0-B5CC-4412-D475BDBC564F}"/>
                  </a:ext>
                </a:extLst>
              </p14:cNvPr>
              <p14:cNvContentPartPr/>
              <p14:nvPr/>
            </p14:nvContentPartPr>
            <p14:xfrm>
              <a:off x="1401789" y="2943137"/>
              <a:ext cx="258120" cy="9000"/>
            </p14:xfrm>
          </p:contentPart>
        </mc:Choice>
        <mc:Fallback xmlns="">
          <p:pic>
            <p:nvPicPr>
              <p:cNvPr id="12" name="잉크 11">
                <a:extLst>
                  <a:ext uri="{FF2B5EF4-FFF2-40B4-BE49-F238E27FC236}">
                    <a16:creationId xmlns:a16="http://schemas.microsoft.com/office/drawing/2014/main" id="{5D4040D9-8BF0-B5CC-4412-D475BDBC564F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366149" y="2871497"/>
                <a:ext cx="329760" cy="15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3" name="잉크 12">
                <a:extLst>
                  <a:ext uri="{FF2B5EF4-FFF2-40B4-BE49-F238E27FC236}">
                    <a16:creationId xmlns:a16="http://schemas.microsoft.com/office/drawing/2014/main" id="{1F0AC987-A8A0-C5DF-5338-54AA9A696EF0}"/>
                  </a:ext>
                </a:extLst>
              </p14:cNvPr>
              <p14:cNvContentPartPr/>
              <p14:nvPr/>
            </p14:nvContentPartPr>
            <p14:xfrm>
              <a:off x="2603829" y="2917217"/>
              <a:ext cx="1401480" cy="9720"/>
            </p14:xfrm>
          </p:contentPart>
        </mc:Choice>
        <mc:Fallback xmlns="">
          <p:pic>
            <p:nvPicPr>
              <p:cNvPr id="13" name="잉크 12">
                <a:extLst>
                  <a:ext uri="{FF2B5EF4-FFF2-40B4-BE49-F238E27FC236}">
                    <a16:creationId xmlns:a16="http://schemas.microsoft.com/office/drawing/2014/main" id="{1F0AC987-A8A0-C5DF-5338-54AA9A696EF0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567829" y="2845217"/>
                <a:ext cx="1473120" cy="15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4" name="잉크 13">
                <a:extLst>
                  <a:ext uri="{FF2B5EF4-FFF2-40B4-BE49-F238E27FC236}">
                    <a16:creationId xmlns:a16="http://schemas.microsoft.com/office/drawing/2014/main" id="{D59DB934-DA59-6F35-1464-BC965B24E7CC}"/>
                  </a:ext>
                </a:extLst>
              </p14:cNvPr>
              <p14:cNvContentPartPr/>
              <p14:nvPr/>
            </p14:nvContentPartPr>
            <p14:xfrm>
              <a:off x="4476189" y="2942417"/>
              <a:ext cx="417600" cy="9720"/>
            </p14:xfrm>
          </p:contentPart>
        </mc:Choice>
        <mc:Fallback xmlns="">
          <p:pic>
            <p:nvPicPr>
              <p:cNvPr id="14" name="잉크 13">
                <a:extLst>
                  <a:ext uri="{FF2B5EF4-FFF2-40B4-BE49-F238E27FC236}">
                    <a16:creationId xmlns:a16="http://schemas.microsoft.com/office/drawing/2014/main" id="{D59DB934-DA59-6F35-1464-BC965B24E7CC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4440189" y="2870777"/>
                <a:ext cx="489240" cy="15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5" name="잉크 14">
                <a:extLst>
                  <a:ext uri="{FF2B5EF4-FFF2-40B4-BE49-F238E27FC236}">
                    <a16:creationId xmlns:a16="http://schemas.microsoft.com/office/drawing/2014/main" id="{72E18D96-C605-4D72-9F20-1365D8116E5A}"/>
                  </a:ext>
                </a:extLst>
              </p14:cNvPr>
              <p14:cNvContentPartPr/>
              <p14:nvPr/>
            </p14:nvContentPartPr>
            <p14:xfrm>
              <a:off x="5973789" y="2908577"/>
              <a:ext cx="203400" cy="360"/>
            </p14:xfrm>
          </p:contentPart>
        </mc:Choice>
        <mc:Fallback xmlns="">
          <p:pic>
            <p:nvPicPr>
              <p:cNvPr id="15" name="잉크 14">
                <a:extLst>
                  <a:ext uri="{FF2B5EF4-FFF2-40B4-BE49-F238E27FC236}">
                    <a16:creationId xmlns:a16="http://schemas.microsoft.com/office/drawing/2014/main" id="{72E18D96-C605-4D72-9F20-1365D8116E5A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5937789" y="2836577"/>
                <a:ext cx="27504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7" name="잉크 16">
                <a:extLst>
                  <a:ext uri="{FF2B5EF4-FFF2-40B4-BE49-F238E27FC236}">
                    <a16:creationId xmlns:a16="http://schemas.microsoft.com/office/drawing/2014/main" id="{40B06D90-C146-FEC7-A6D6-F7A27990D243}"/>
                  </a:ext>
                </a:extLst>
              </p14:cNvPr>
              <p14:cNvContentPartPr/>
              <p14:nvPr/>
            </p14:nvContentPartPr>
            <p14:xfrm>
              <a:off x="2316189" y="3064457"/>
              <a:ext cx="1881360" cy="88920"/>
            </p14:xfrm>
          </p:contentPart>
        </mc:Choice>
        <mc:Fallback xmlns="">
          <p:pic>
            <p:nvPicPr>
              <p:cNvPr id="17" name="잉크 16">
                <a:extLst>
                  <a:ext uri="{FF2B5EF4-FFF2-40B4-BE49-F238E27FC236}">
                    <a16:creationId xmlns:a16="http://schemas.microsoft.com/office/drawing/2014/main" id="{40B06D90-C146-FEC7-A6D6-F7A27990D243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2280549" y="2992457"/>
                <a:ext cx="1953000" cy="23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9" name="잉크 18">
                <a:extLst>
                  <a:ext uri="{FF2B5EF4-FFF2-40B4-BE49-F238E27FC236}">
                    <a16:creationId xmlns:a16="http://schemas.microsoft.com/office/drawing/2014/main" id="{E7B99412-6FF5-6C3E-6650-3104619FC8E1}"/>
                  </a:ext>
                </a:extLst>
              </p14:cNvPr>
              <p14:cNvContentPartPr/>
              <p14:nvPr/>
            </p14:nvContentPartPr>
            <p14:xfrm>
              <a:off x="5033469" y="3126017"/>
              <a:ext cx="475560" cy="360"/>
            </p14:xfrm>
          </p:contentPart>
        </mc:Choice>
        <mc:Fallback xmlns="">
          <p:pic>
            <p:nvPicPr>
              <p:cNvPr id="19" name="잉크 18">
                <a:extLst>
                  <a:ext uri="{FF2B5EF4-FFF2-40B4-BE49-F238E27FC236}">
                    <a16:creationId xmlns:a16="http://schemas.microsoft.com/office/drawing/2014/main" id="{E7B99412-6FF5-6C3E-6650-3104619FC8E1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4997469" y="3054377"/>
                <a:ext cx="54720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20" name="잉크 19">
                <a:extLst>
                  <a:ext uri="{FF2B5EF4-FFF2-40B4-BE49-F238E27FC236}">
                    <a16:creationId xmlns:a16="http://schemas.microsoft.com/office/drawing/2014/main" id="{E1DC712F-CCB1-26DE-5DDD-7D45FA8F91FD}"/>
                  </a:ext>
                </a:extLst>
              </p14:cNvPr>
              <p14:cNvContentPartPr/>
              <p14:nvPr/>
            </p14:nvContentPartPr>
            <p14:xfrm>
              <a:off x="6148029" y="3111977"/>
              <a:ext cx="356400" cy="14400"/>
            </p14:xfrm>
          </p:contentPart>
        </mc:Choice>
        <mc:Fallback xmlns="">
          <p:pic>
            <p:nvPicPr>
              <p:cNvPr id="20" name="잉크 19">
                <a:extLst>
                  <a:ext uri="{FF2B5EF4-FFF2-40B4-BE49-F238E27FC236}">
                    <a16:creationId xmlns:a16="http://schemas.microsoft.com/office/drawing/2014/main" id="{E1DC712F-CCB1-26DE-5DDD-7D45FA8F91FD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6112389" y="3040337"/>
                <a:ext cx="428040" cy="15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21" name="잉크 20">
                <a:extLst>
                  <a:ext uri="{FF2B5EF4-FFF2-40B4-BE49-F238E27FC236}">
                    <a16:creationId xmlns:a16="http://schemas.microsoft.com/office/drawing/2014/main" id="{74524ADA-559D-B181-A1C9-8C3A22C76379}"/>
                  </a:ext>
                </a:extLst>
              </p14:cNvPr>
              <p14:cNvContentPartPr/>
              <p14:nvPr/>
            </p14:nvContentPartPr>
            <p14:xfrm>
              <a:off x="7123269" y="3126017"/>
              <a:ext cx="214560" cy="360"/>
            </p14:xfrm>
          </p:contentPart>
        </mc:Choice>
        <mc:Fallback xmlns="">
          <p:pic>
            <p:nvPicPr>
              <p:cNvPr id="21" name="잉크 20">
                <a:extLst>
                  <a:ext uri="{FF2B5EF4-FFF2-40B4-BE49-F238E27FC236}">
                    <a16:creationId xmlns:a16="http://schemas.microsoft.com/office/drawing/2014/main" id="{74524ADA-559D-B181-A1C9-8C3A22C76379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7087629" y="3054377"/>
                <a:ext cx="28620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22" name="잉크 21">
                <a:extLst>
                  <a:ext uri="{FF2B5EF4-FFF2-40B4-BE49-F238E27FC236}">
                    <a16:creationId xmlns:a16="http://schemas.microsoft.com/office/drawing/2014/main" id="{806B3842-9FBB-27EE-9FB3-9EAF5E31D211}"/>
                  </a:ext>
                </a:extLst>
              </p14:cNvPr>
              <p14:cNvContentPartPr/>
              <p14:nvPr/>
            </p14:nvContentPartPr>
            <p14:xfrm>
              <a:off x="975189" y="3326177"/>
              <a:ext cx="659880" cy="10080"/>
            </p14:xfrm>
          </p:contentPart>
        </mc:Choice>
        <mc:Fallback xmlns="">
          <p:pic>
            <p:nvPicPr>
              <p:cNvPr id="22" name="잉크 21">
                <a:extLst>
                  <a:ext uri="{FF2B5EF4-FFF2-40B4-BE49-F238E27FC236}">
                    <a16:creationId xmlns:a16="http://schemas.microsoft.com/office/drawing/2014/main" id="{806B3842-9FBB-27EE-9FB3-9EAF5E31D211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939189" y="3254537"/>
                <a:ext cx="731520" cy="15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23" name="잉크 22">
                <a:extLst>
                  <a:ext uri="{FF2B5EF4-FFF2-40B4-BE49-F238E27FC236}">
                    <a16:creationId xmlns:a16="http://schemas.microsoft.com/office/drawing/2014/main" id="{B657E6E4-08E7-A3F5-DF81-7FA0B15CC118}"/>
                  </a:ext>
                </a:extLst>
              </p14:cNvPr>
              <p14:cNvContentPartPr/>
              <p14:nvPr/>
            </p14:nvContentPartPr>
            <p14:xfrm>
              <a:off x="4171269" y="4371617"/>
              <a:ext cx="182160" cy="9360"/>
            </p14:xfrm>
          </p:contentPart>
        </mc:Choice>
        <mc:Fallback xmlns="">
          <p:pic>
            <p:nvPicPr>
              <p:cNvPr id="23" name="잉크 22">
                <a:extLst>
                  <a:ext uri="{FF2B5EF4-FFF2-40B4-BE49-F238E27FC236}">
                    <a16:creationId xmlns:a16="http://schemas.microsoft.com/office/drawing/2014/main" id="{B657E6E4-08E7-A3F5-DF81-7FA0B15CC118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4135629" y="4299977"/>
                <a:ext cx="253800" cy="15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24" name="잉크 23">
                <a:extLst>
                  <a:ext uri="{FF2B5EF4-FFF2-40B4-BE49-F238E27FC236}">
                    <a16:creationId xmlns:a16="http://schemas.microsoft.com/office/drawing/2014/main" id="{71A6D809-2272-0577-17EE-3F854CB757C2}"/>
                  </a:ext>
                </a:extLst>
              </p14:cNvPr>
              <p14:cNvContentPartPr/>
              <p14:nvPr/>
            </p14:nvContentPartPr>
            <p14:xfrm>
              <a:off x="4197189" y="4556297"/>
              <a:ext cx="158760" cy="7200"/>
            </p14:xfrm>
          </p:contentPart>
        </mc:Choice>
        <mc:Fallback xmlns="">
          <p:pic>
            <p:nvPicPr>
              <p:cNvPr id="24" name="잉크 23">
                <a:extLst>
                  <a:ext uri="{FF2B5EF4-FFF2-40B4-BE49-F238E27FC236}">
                    <a16:creationId xmlns:a16="http://schemas.microsoft.com/office/drawing/2014/main" id="{71A6D809-2272-0577-17EE-3F854CB757C2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4161549" y="4484297"/>
                <a:ext cx="230400" cy="15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26" name="잉크 25">
                <a:extLst>
                  <a:ext uri="{FF2B5EF4-FFF2-40B4-BE49-F238E27FC236}">
                    <a16:creationId xmlns:a16="http://schemas.microsoft.com/office/drawing/2014/main" id="{930A2AC6-CAAF-5A21-FD8A-2D9FD9783D45}"/>
                  </a:ext>
                </a:extLst>
              </p14:cNvPr>
              <p14:cNvContentPartPr/>
              <p14:nvPr/>
            </p14:nvContentPartPr>
            <p14:xfrm>
              <a:off x="4284669" y="4988657"/>
              <a:ext cx="382680" cy="10440"/>
            </p14:xfrm>
          </p:contentPart>
        </mc:Choice>
        <mc:Fallback xmlns="">
          <p:pic>
            <p:nvPicPr>
              <p:cNvPr id="26" name="잉크 25">
                <a:extLst>
                  <a:ext uri="{FF2B5EF4-FFF2-40B4-BE49-F238E27FC236}">
                    <a16:creationId xmlns:a16="http://schemas.microsoft.com/office/drawing/2014/main" id="{930A2AC6-CAAF-5A21-FD8A-2D9FD9783D45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4248669" y="4917017"/>
                <a:ext cx="454320" cy="154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2554687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F9C6E4C-466C-315B-2D5B-818C7C73CC74}"/>
              </a:ext>
            </a:extLst>
          </p:cNvPr>
          <p:cNvSpPr txBox="1"/>
          <p:nvPr/>
        </p:nvSpPr>
        <p:spPr>
          <a:xfrm>
            <a:off x="-60777" y="582602"/>
            <a:ext cx="9957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05.</a:t>
            </a:r>
            <a:endParaRPr lang="ko-KR" altLang="en-US" sz="3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88385A-E30A-191E-178B-009CC69D9421}"/>
              </a:ext>
            </a:extLst>
          </p:cNvPr>
          <p:cNvSpPr txBox="1"/>
          <p:nvPr/>
        </p:nvSpPr>
        <p:spPr>
          <a:xfrm>
            <a:off x="935008" y="613380"/>
            <a:ext cx="15824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Serial </a:t>
            </a:r>
            <a:endParaRPr lang="ko-KR" altLang="en-US" sz="3600" dirty="0">
              <a:solidFill>
                <a:srgbClr val="76B4B8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7EE1A8-33B5-FF43-45E3-ACB515A58015}"/>
              </a:ext>
            </a:extLst>
          </p:cNvPr>
          <p:cNvSpPr txBox="1"/>
          <p:nvPr/>
        </p:nvSpPr>
        <p:spPr>
          <a:xfrm>
            <a:off x="948403" y="1401117"/>
            <a:ext cx="5426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STM32</a:t>
            </a:r>
            <a:r>
              <a:rPr lang="ko-KR" altLang="en-US" dirty="0">
                <a:solidFill>
                  <a:srgbClr val="FF0000"/>
                </a:solidFill>
              </a:rPr>
              <a:t>의 </a:t>
            </a:r>
            <a:r>
              <a:rPr lang="en-US" altLang="ko-KR" dirty="0">
                <a:solidFill>
                  <a:srgbClr val="FF0000"/>
                </a:solidFill>
              </a:rPr>
              <a:t>RS232 Hardware Flow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0E859C3-7F20-C9B3-5479-AB3B02E220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7696" y="474027"/>
            <a:ext cx="6592220" cy="244826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0309E47-CA38-99A4-F02A-F7D292C9D9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7696" y="2770419"/>
            <a:ext cx="6744641" cy="364858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50122DFB-96AC-E46D-1C75-05C42D8E0E3D}"/>
                  </a:ext>
                </a:extLst>
              </p14:cNvPr>
              <p14:cNvContentPartPr/>
              <p14:nvPr/>
            </p14:nvContentPartPr>
            <p14:xfrm>
              <a:off x="5433789" y="1009937"/>
              <a:ext cx="260640" cy="360"/>
            </p14:xfrm>
          </p:contentPart>
        </mc:Choice>
        <mc:Fallback xmlns=""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50122DFB-96AC-E46D-1C75-05C42D8E0E3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98149" y="938297"/>
                <a:ext cx="33228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DAF8D926-D652-11D6-A19E-5A60C7C2599A}"/>
                  </a:ext>
                </a:extLst>
              </p14:cNvPr>
              <p14:cNvContentPartPr/>
              <p14:nvPr/>
            </p14:nvContentPartPr>
            <p14:xfrm>
              <a:off x="6592269" y="974657"/>
              <a:ext cx="1497600" cy="18360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DAF8D926-D652-11D6-A19E-5A60C7C2599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556269" y="903017"/>
                <a:ext cx="1569240" cy="16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잉크 8">
                <a:extLst>
                  <a:ext uri="{FF2B5EF4-FFF2-40B4-BE49-F238E27FC236}">
                    <a16:creationId xmlns:a16="http://schemas.microsoft.com/office/drawing/2014/main" id="{90D56680-B1DE-4D49-BEE3-ED88C1344409}"/>
                  </a:ext>
                </a:extLst>
              </p14:cNvPr>
              <p14:cNvContentPartPr/>
              <p14:nvPr/>
            </p14:nvContentPartPr>
            <p14:xfrm>
              <a:off x="8804109" y="957377"/>
              <a:ext cx="1254600" cy="44280"/>
            </p14:xfrm>
          </p:contentPart>
        </mc:Choice>
        <mc:Fallback xmlns="">
          <p:pic>
            <p:nvPicPr>
              <p:cNvPr id="9" name="잉크 8">
                <a:extLst>
                  <a:ext uri="{FF2B5EF4-FFF2-40B4-BE49-F238E27FC236}">
                    <a16:creationId xmlns:a16="http://schemas.microsoft.com/office/drawing/2014/main" id="{90D56680-B1DE-4D49-BEE3-ED88C134440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768109" y="885377"/>
                <a:ext cx="1326240" cy="18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잉크 9">
                <a:extLst>
                  <a:ext uri="{FF2B5EF4-FFF2-40B4-BE49-F238E27FC236}">
                    <a16:creationId xmlns:a16="http://schemas.microsoft.com/office/drawing/2014/main" id="{E69695D6-BA4A-B419-001C-A6E410E353F7}"/>
                  </a:ext>
                </a:extLst>
              </p14:cNvPr>
              <p14:cNvContentPartPr/>
              <p14:nvPr/>
            </p14:nvContentPartPr>
            <p14:xfrm>
              <a:off x="10354269" y="983657"/>
              <a:ext cx="669960" cy="9360"/>
            </p14:xfrm>
          </p:contentPart>
        </mc:Choice>
        <mc:Fallback xmlns="">
          <p:pic>
            <p:nvPicPr>
              <p:cNvPr id="10" name="잉크 9">
                <a:extLst>
                  <a:ext uri="{FF2B5EF4-FFF2-40B4-BE49-F238E27FC236}">
                    <a16:creationId xmlns:a16="http://schemas.microsoft.com/office/drawing/2014/main" id="{E69695D6-BA4A-B419-001C-A6E410E353F7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318629" y="912017"/>
                <a:ext cx="741600" cy="15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" name="잉크 10">
                <a:extLst>
                  <a:ext uri="{FF2B5EF4-FFF2-40B4-BE49-F238E27FC236}">
                    <a16:creationId xmlns:a16="http://schemas.microsoft.com/office/drawing/2014/main" id="{98AFAB2E-3265-D643-0C24-74678B4D754D}"/>
                  </a:ext>
                </a:extLst>
              </p14:cNvPr>
              <p14:cNvContentPartPr/>
              <p14:nvPr/>
            </p14:nvContentPartPr>
            <p14:xfrm>
              <a:off x="5042109" y="1157897"/>
              <a:ext cx="2306880" cy="44280"/>
            </p14:xfrm>
          </p:contentPart>
        </mc:Choice>
        <mc:Fallback xmlns="">
          <p:pic>
            <p:nvPicPr>
              <p:cNvPr id="11" name="잉크 10">
                <a:extLst>
                  <a:ext uri="{FF2B5EF4-FFF2-40B4-BE49-F238E27FC236}">
                    <a16:creationId xmlns:a16="http://schemas.microsoft.com/office/drawing/2014/main" id="{98AFAB2E-3265-D643-0C24-74678B4D754D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006109" y="1085897"/>
                <a:ext cx="2378520" cy="18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2" name="잉크 11">
                <a:extLst>
                  <a:ext uri="{FF2B5EF4-FFF2-40B4-BE49-F238E27FC236}">
                    <a16:creationId xmlns:a16="http://schemas.microsoft.com/office/drawing/2014/main" id="{418648B2-7AD7-FFA1-201E-8FB4C0D9C613}"/>
                  </a:ext>
                </a:extLst>
              </p14:cNvPr>
              <p14:cNvContentPartPr/>
              <p14:nvPr/>
            </p14:nvContentPartPr>
            <p14:xfrm>
              <a:off x="7489029" y="1157897"/>
              <a:ext cx="496080" cy="37080"/>
            </p14:xfrm>
          </p:contentPart>
        </mc:Choice>
        <mc:Fallback xmlns="">
          <p:pic>
            <p:nvPicPr>
              <p:cNvPr id="12" name="잉크 11">
                <a:extLst>
                  <a:ext uri="{FF2B5EF4-FFF2-40B4-BE49-F238E27FC236}">
                    <a16:creationId xmlns:a16="http://schemas.microsoft.com/office/drawing/2014/main" id="{418648B2-7AD7-FFA1-201E-8FB4C0D9C613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453389" y="1085897"/>
                <a:ext cx="567720" cy="18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3" name="잉크 12">
                <a:extLst>
                  <a:ext uri="{FF2B5EF4-FFF2-40B4-BE49-F238E27FC236}">
                    <a16:creationId xmlns:a16="http://schemas.microsoft.com/office/drawing/2014/main" id="{33C97989-5120-3FB5-7427-2DCB453ADE76}"/>
                  </a:ext>
                </a:extLst>
              </p14:cNvPr>
              <p14:cNvContentPartPr/>
              <p14:nvPr/>
            </p14:nvContentPartPr>
            <p14:xfrm>
              <a:off x="9126309" y="1203257"/>
              <a:ext cx="165600" cy="7920"/>
            </p14:xfrm>
          </p:contentPart>
        </mc:Choice>
        <mc:Fallback xmlns="">
          <p:pic>
            <p:nvPicPr>
              <p:cNvPr id="13" name="잉크 12">
                <a:extLst>
                  <a:ext uri="{FF2B5EF4-FFF2-40B4-BE49-F238E27FC236}">
                    <a16:creationId xmlns:a16="http://schemas.microsoft.com/office/drawing/2014/main" id="{33C97989-5120-3FB5-7427-2DCB453ADE76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9090309" y="1131617"/>
                <a:ext cx="237240" cy="15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4" name="잉크 13">
                <a:extLst>
                  <a:ext uri="{FF2B5EF4-FFF2-40B4-BE49-F238E27FC236}">
                    <a16:creationId xmlns:a16="http://schemas.microsoft.com/office/drawing/2014/main" id="{50E60E7D-8509-D042-5FA5-811431667000}"/>
                  </a:ext>
                </a:extLst>
              </p14:cNvPr>
              <p14:cNvContentPartPr/>
              <p14:nvPr/>
            </p14:nvContentPartPr>
            <p14:xfrm>
              <a:off x="10119189" y="1192457"/>
              <a:ext cx="762120" cy="18360"/>
            </p14:xfrm>
          </p:contentPart>
        </mc:Choice>
        <mc:Fallback xmlns="">
          <p:pic>
            <p:nvPicPr>
              <p:cNvPr id="14" name="잉크 13">
                <a:extLst>
                  <a:ext uri="{FF2B5EF4-FFF2-40B4-BE49-F238E27FC236}">
                    <a16:creationId xmlns:a16="http://schemas.microsoft.com/office/drawing/2014/main" id="{50E60E7D-8509-D042-5FA5-811431667000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0083549" y="1120457"/>
                <a:ext cx="833760" cy="16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5" name="잉크 14">
                <a:extLst>
                  <a:ext uri="{FF2B5EF4-FFF2-40B4-BE49-F238E27FC236}">
                    <a16:creationId xmlns:a16="http://schemas.microsoft.com/office/drawing/2014/main" id="{83BEBA96-5D7F-FA1E-D1D3-F35BE665890C}"/>
                  </a:ext>
                </a:extLst>
              </p14:cNvPr>
              <p14:cNvContentPartPr/>
              <p14:nvPr/>
            </p14:nvContentPartPr>
            <p14:xfrm>
              <a:off x="5033469" y="1393337"/>
              <a:ext cx="704880" cy="9720"/>
            </p14:xfrm>
          </p:contentPart>
        </mc:Choice>
        <mc:Fallback xmlns="">
          <p:pic>
            <p:nvPicPr>
              <p:cNvPr id="15" name="잉크 14">
                <a:extLst>
                  <a:ext uri="{FF2B5EF4-FFF2-40B4-BE49-F238E27FC236}">
                    <a16:creationId xmlns:a16="http://schemas.microsoft.com/office/drawing/2014/main" id="{83BEBA96-5D7F-FA1E-D1D3-F35BE665890C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997469" y="1321337"/>
                <a:ext cx="776520" cy="153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8792784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FD88ED7-9EAF-99E6-1487-7E8C09D812EA}"/>
              </a:ext>
            </a:extLst>
          </p:cNvPr>
          <p:cNvSpPr txBox="1"/>
          <p:nvPr/>
        </p:nvSpPr>
        <p:spPr>
          <a:xfrm>
            <a:off x="-60777" y="582602"/>
            <a:ext cx="9957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06.</a:t>
            </a:r>
            <a:endParaRPr lang="ko-KR" altLang="en-US" sz="3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E449E8-8079-284C-2BA8-B4CE1713590C}"/>
              </a:ext>
            </a:extLst>
          </p:cNvPr>
          <p:cNvSpPr txBox="1"/>
          <p:nvPr/>
        </p:nvSpPr>
        <p:spPr>
          <a:xfrm>
            <a:off x="935008" y="613380"/>
            <a:ext cx="40591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SERIAL REGISTER</a:t>
            </a:r>
            <a:endParaRPr lang="ko-KR" altLang="en-US" sz="3600" dirty="0">
              <a:solidFill>
                <a:srgbClr val="76B4B8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F3C686-A9A7-B1B6-DDC1-258AEDAA1286}"/>
              </a:ext>
            </a:extLst>
          </p:cNvPr>
          <p:cNvSpPr txBox="1"/>
          <p:nvPr/>
        </p:nvSpPr>
        <p:spPr>
          <a:xfrm>
            <a:off x="948403" y="1401117"/>
            <a:ext cx="9224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1. Control register 1(USART_CR1) </a:t>
            </a:r>
            <a:endParaRPr lang="ko-KR" altLang="en-US" dirty="0">
              <a:solidFill>
                <a:srgbClr val="FF0000"/>
              </a:solidFill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AA0030E4-C04F-7392-2F6F-8346FCD595E5}"/>
              </a:ext>
            </a:extLst>
          </p:cNvPr>
          <p:cNvGrpSpPr/>
          <p:nvPr/>
        </p:nvGrpSpPr>
        <p:grpSpPr>
          <a:xfrm>
            <a:off x="242349" y="2071509"/>
            <a:ext cx="5034501" cy="3385373"/>
            <a:chOff x="242349" y="2071509"/>
            <a:chExt cx="5034501" cy="3385373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D5D68B2F-C6A7-9B3B-1F41-BB79CAAAE2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2349" y="2071509"/>
              <a:ext cx="5034501" cy="3385373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352CC555-4346-559F-A7FB-B98A6EAD30EC}"/>
                    </a:ext>
                  </a:extLst>
                </p14:cNvPr>
                <p14:cNvContentPartPr/>
                <p14:nvPr/>
              </p14:nvContentPartPr>
              <p14:xfrm>
                <a:off x="1333440" y="3971055"/>
                <a:ext cx="112680" cy="29880"/>
              </p14:xfrm>
            </p:contentPart>
          </mc:Choice>
          <mc:Fallback xmlns=""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352CC555-4346-559F-A7FB-B98A6EAD30EC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297440" y="3899055"/>
                  <a:ext cx="18432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47D3D531-78ED-86BD-1E80-39F693E3C58C}"/>
                    </a:ext>
                  </a:extLst>
                </p14:cNvPr>
                <p14:cNvContentPartPr/>
                <p14:nvPr/>
              </p14:nvContentPartPr>
              <p14:xfrm>
                <a:off x="409320" y="4799775"/>
                <a:ext cx="180000" cy="29520"/>
              </p14:xfrm>
            </p:contentPart>
          </mc:Choice>
          <mc:Fallback xmlns=""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47D3D531-78ED-86BD-1E80-39F693E3C58C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73320" y="4728135"/>
                  <a:ext cx="25164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07A7A3B4-817E-7850-7B5A-479DE5AFCC45}"/>
                    </a:ext>
                  </a:extLst>
                </p14:cNvPr>
                <p14:cNvContentPartPr/>
                <p14:nvPr/>
              </p14:nvContentPartPr>
              <p14:xfrm>
                <a:off x="1361880" y="4764135"/>
                <a:ext cx="115560" cy="17280"/>
              </p14:xfrm>
            </p:contentPart>
          </mc:Choice>
          <mc:Fallback xmlns=""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07A7A3B4-817E-7850-7B5A-479DE5AFCC45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325880" y="4692495"/>
                  <a:ext cx="18720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240F32E2-41FE-A2E9-0B09-DE3D630F4303}"/>
                    </a:ext>
                  </a:extLst>
                </p14:cNvPr>
                <p14:cNvContentPartPr/>
                <p14:nvPr/>
              </p14:nvContentPartPr>
              <p14:xfrm>
                <a:off x="1942920" y="4787175"/>
                <a:ext cx="119520" cy="23400"/>
              </p14:xfrm>
            </p:contentPart>
          </mc:Choice>
          <mc:Fallback xmlns=""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240F32E2-41FE-A2E9-0B09-DE3D630F4303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906920" y="4715175"/>
                  <a:ext cx="19116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59F37C01-C10A-4758-31D5-C1AAADB274E0}"/>
                    </a:ext>
                  </a:extLst>
                </p14:cNvPr>
                <p14:cNvContentPartPr/>
                <p14:nvPr/>
              </p14:nvContentPartPr>
              <p14:xfrm>
                <a:off x="2266920" y="4812015"/>
                <a:ext cx="81000" cy="17280"/>
              </p14:xfrm>
            </p:contentPart>
          </mc:Choice>
          <mc:Fallback xmlns=""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59F37C01-C10A-4758-31D5-C1AAADB274E0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230920" y="4740375"/>
                  <a:ext cx="15264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7935CB83-F537-8278-7540-24F69730E9F6}"/>
                    </a:ext>
                  </a:extLst>
                </p14:cNvPr>
                <p14:cNvContentPartPr/>
                <p14:nvPr/>
              </p14:nvContentPartPr>
              <p14:xfrm>
                <a:off x="4047840" y="4800135"/>
                <a:ext cx="45360" cy="360"/>
              </p14:xfrm>
            </p:contentPart>
          </mc:Choice>
          <mc:Fallback xmlns=""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7935CB83-F537-8278-7540-24F69730E9F6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011840" y="4728495"/>
                  <a:ext cx="11700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4" name="잉크 23">
                  <a:extLst>
                    <a:ext uri="{FF2B5EF4-FFF2-40B4-BE49-F238E27FC236}">
                      <a16:creationId xmlns:a16="http://schemas.microsoft.com/office/drawing/2014/main" id="{519AEDD3-CA63-0074-BD79-FE1FE611E835}"/>
                    </a:ext>
                  </a:extLst>
                </p14:cNvPr>
                <p14:cNvContentPartPr/>
                <p14:nvPr/>
              </p14:nvContentPartPr>
              <p14:xfrm>
                <a:off x="4314600" y="4800135"/>
                <a:ext cx="110160" cy="360"/>
              </p14:xfrm>
            </p:contentPart>
          </mc:Choice>
          <mc:Fallback xmlns="">
            <p:pic>
              <p:nvPicPr>
                <p:cNvPr id="24" name="잉크 23">
                  <a:extLst>
                    <a:ext uri="{FF2B5EF4-FFF2-40B4-BE49-F238E27FC236}">
                      <a16:creationId xmlns:a16="http://schemas.microsoft.com/office/drawing/2014/main" id="{519AEDD3-CA63-0074-BD79-FE1FE611E835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278600" y="4728495"/>
                  <a:ext cx="18180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69CAA13A-8677-65BC-2EFF-0ED1D3605CF1}"/>
                    </a:ext>
                  </a:extLst>
                </p14:cNvPr>
                <p14:cNvContentPartPr/>
                <p14:nvPr/>
              </p14:nvContentPartPr>
              <p14:xfrm>
                <a:off x="4933800" y="4764135"/>
                <a:ext cx="101160" cy="27000"/>
              </p14:xfrm>
            </p:contentPart>
          </mc:Choice>
          <mc:Fallback xmlns=""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69CAA13A-8677-65BC-2EFF-0ED1D3605CF1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897800" y="4692495"/>
                  <a:ext cx="172800" cy="17064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FEA32C7B-04E0-E732-DEC2-DEC2D9089E16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5140317" y="544858"/>
            <a:ext cx="7051683" cy="198236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2BC3D6D-5E8A-337B-8B69-90ACAE2A47ED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5248439" y="2692794"/>
            <a:ext cx="6504371" cy="130814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F9FEB9C-3B39-E3CC-B4D8-2AECDBC21824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5355651" y="4382115"/>
            <a:ext cx="6857999" cy="1308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44146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37A668F-B3F9-A539-984C-79B0C4022F2F}"/>
              </a:ext>
            </a:extLst>
          </p:cNvPr>
          <p:cNvSpPr txBox="1"/>
          <p:nvPr/>
        </p:nvSpPr>
        <p:spPr>
          <a:xfrm>
            <a:off x="-60777" y="582602"/>
            <a:ext cx="9957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06.</a:t>
            </a:r>
            <a:endParaRPr lang="ko-KR" altLang="en-US" sz="3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E9A825A-558C-286D-939B-2C5F7B50E827}"/>
              </a:ext>
            </a:extLst>
          </p:cNvPr>
          <p:cNvSpPr txBox="1"/>
          <p:nvPr/>
        </p:nvSpPr>
        <p:spPr>
          <a:xfrm>
            <a:off x="935008" y="613380"/>
            <a:ext cx="40591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SERIAL REGISTER</a:t>
            </a:r>
            <a:endParaRPr lang="ko-KR" altLang="en-US" sz="3600" dirty="0">
              <a:solidFill>
                <a:srgbClr val="76B4B8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E3BFB4-0AA7-37B8-9FBF-9173CADD2B79}"/>
              </a:ext>
            </a:extLst>
          </p:cNvPr>
          <p:cNvSpPr txBox="1"/>
          <p:nvPr/>
        </p:nvSpPr>
        <p:spPr>
          <a:xfrm>
            <a:off x="948403" y="1401117"/>
            <a:ext cx="9224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1. Control register 1(USART_CR1) </a:t>
            </a:r>
            <a:endParaRPr lang="ko-KR" altLang="en-US" dirty="0">
              <a:solidFill>
                <a:srgbClr val="FF0000"/>
              </a:solidFill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7B6E12A8-958E-EF25-186E-DDAD6064E37C}"/>
              </a:ext>
            </a:extLst>
          </p:cNvPr>
          <p:cNvGrpSpPr/>
          <p:nvPr/>
        </p:nvGrpSpPr>
        <p:grpSpPr>
          <a:xfrm>
            <a:off x="242349" y="2071509"/>
            <a:ext cx="5034501" cy="3385373"/>
            <a:chOff x="242349" y="2071509"/>
            <a:chExt cx="5034501" cy="3385373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6E8795AA-0376-8FC1-52EA-65CA513CF5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2349" y="2071509"/>
              <a:ext cx="5034501" cy="3385373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10776CEB-B199-0C5E-4C45-50B6E262E053}"/>
                    </a:ext>
                  </a:extLst>
                </p14:cNvPr>
                <p14:cNvContentPartPr/>
                <p14:nvPr/>
              </p14:nvContentPartPr>
              <p14:xfrm>
                <a:off x="1333440" y="3971055"/>
                <a:ext cx="112680" cy="29880"/>
              </p14:xfrm>
            </p:contentPart>
          </mc:Choice>
          <mc:Fallback xmlns=""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10776CEB-B199-0C5E-4C45-50B6E262E053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297440" y="3899055"/>
                  <a:ext cx="18432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E8F0920C-2B50-2AB8-7046-92840164B935}"/>
                    </a:ext>
                  </a:extLst>
                </p14:cNvPr>
                <p14:cNvContentPartPr/>
                <p14:nvPr/>
              </p14:nvContentPartPr>
              <p14:xfrm>
                <a:off x="409320" y="4799775"/>
                <a:ext cx="180000" cy="29520"/>
              </p14:xfrm>
            </p:contentPart>
          </mc:Choice>
          <mc:Fallback xmlns=""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E8F0920C-2B50-2AB8-7046-92840164B935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73320" y="4728135"/>
                  <a:ext cx="25164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BE3F1DA2-2DAC-0D93-DBA7-DF80D7B6D6D2}"/>
                    </a:ext>
                  </a:extLst>
                </p14:cNvPr>
                <p14:cNvContentPartPr/>
                <p14:nvPr/>
              </p14:nvContentPartPr>
              <p14:xfrm>
                <a:off x="1361880" y="4764135"/>
                <a:ext cx="115560" cy="17280"/>
              </p14:xfrm>
            </p:contentPart>
          </mc:Choice>
          <mc:Fallback xmlns=""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BE3F1DA2-2DAC-0D93-DBA7-DF80D7B6D6D2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325880" y="4692495"/>
                  <a:ext cx="18720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A2371334-6A88-9B21-DFB5-0A53D99BC252}"/>
                    </a:ext>
                  </a:extLst>
                </p14:cNvPr>
                <p14:cNvContentPartPr/>
                <p14:nvPr/>
              </p14:nvContentPartPr>
              <p14:xfrm>
                <a:off x="1942920" y="4787175"/>
                <a:ext cx="119520" cy="23400"/>
              </p14:xfrm>
            </p:contentPart>
          </mc:Choice>
          <mc:Fallback xmlns=""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A2371334-6A88-9B21-DFB5-0A53D99BC252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906920" y="4715175"/>
                  <a:ext cx="19116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F0224BEB-5D12-B6D2-4798-63B84D1D39F0}"/>
                    </a:ext>
                  </a:extLst>
                </p14:cNvPr>
                <p14:cNvContentPartPr/>
                <p14:nvPr/>
              </p14:nvContentPartPr>
              <p14:xfrm>
                <a:off x="2266920" y="4812015"/>
                <a:ext cx="81000" cy="17280"/>
              </p14:xfrm>
            </p:contentPart>
          </mc:Choice>
          <mc:Fallback xmlns=""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F0224BEB-5D12-B6D2-4798-63B84D1D39F0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230920" y="4740375"/>
                  <a:ext cx="15264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55C18FD0-A381-84A3-7C1A-6607F76AB6C3}"/>
                    </a:ext>
                  </a:extLst>
                </p14:cNvPr>
                <p14:cNvContentPartPr/>
                <p14:nvPr/>
              </p14:nvContentPartPr>
              <p14:xfrm>
                <a:off x="4047840" y="4800135"/>
                <a:ext cx="45360" cy="360"/>
              </p14:xfrm>
            </p:contentPart>
          </mc:Choice>
          <mc:Fallback xmlns=""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55C18FD0-A381-84A3-7C1A-6607F76AB6C3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011840" y="4728495"/>
                  <a:ext cx="11700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4" name="잉크 23">
                  <a:extLst>
                    <a:ext uri="{FF2B5EF4-FFF2-40B4-BE49-F238E27FC236}">
                      <a16:creationId xmlns:a16="http://schemas.microsoft.com/office/drawing/2014/main" id="{4300BA0E-B2F2-3DC7-8A4D-175142B2CF6E}"/>
                    </a:ext>
                  </a:extLst>
                </p14:cNvPr>
                <p14:cNvContentPartPr/>
                <p14:nvPr/>
              </p14:nvContentPartPr>
              <p14:xfrm>
                <a:off x="4314600" y="4800135"/>
                <a:ext cx="110160" cy="360"/>
              </p14:xfrm>
            </p:contentPart>
          </mc:Choice>
          <mc:Fallback xmlns="">
            <p:pic>
              <p:nvPicPr>
                <p:cNvPr id="24" name="잉크 23">
                  <a:extLst>
                    <a:ext uri="{FF2B5EF4-FFF2-40B4-BE49-F238E27FC236}">
                      <a16:creationId xmlns:a16="http://schemas.microsoft.com/office/drawing/2014/main" id="{4300BA0E-B2F2-3DC7-8A4D-175142B2CF6E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278600" y="4728495"/>
                  <a:ext cx="18180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C394B2C9-AE0D-BDA8-F4D5-57C2B439410B}"/>
                    </a:ext>
                  </a:extLst>
                </p14:cNvPr>
                <p14:cNvContentPartPr/>
                <p14:nvPr/>
              </p14:nvContentPartPr>
              <p14:xfrm>
                <a:off x="4933800" y="4764135"/>
                <a:ext cx="101160" cy="27000"/>
              </p14:xfrm>
            </p:contentPart>
          </mc:Choice>
          <mc:Fallback xmlns=""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C394B2C9-AE0D-BDA8-F4D5-57C2B439410B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897800" y="4692495"/>
                  <a:ext cx="172800" cy="17064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2291786C-0D78-CCF7-D013-A5D123654D69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310808" y="102637"/>
            <a:ext cx="6326155" cy="2702794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8B843CA0-73B1-C371-1F75-F6BE9B7A15BC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5310808" y="2828481"/>
            <a:ext cx="6797148" cy="988882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EF013E25-5EA2-25D1-CA8D-259017B83BED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5276850" y="3840413"/>
            <a:ext cx="4915327" cy="988882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0AC56404-46AC-CFD5-51A7-6F11A6283BF2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5276850" y="5068478"/>
            <a:ext cx="6394073" cy="1378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62122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2371B05-704C-3BAF-7614-7CC926482541}"/>
              </a:ext>
            </a:extLst>
          </p:cNvPr>
          <p:cNvSpPr txBox="1"/>
          <p:nvPr/>
        </p:nvSpPr>
        <p:spPr>
          <a:xfrm>
            <a:off x="-60777" y="582602"/>
            <a:ext cx="9957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06.</a:t>
            </a:r>
            <a:endParaRPr lang="ko-KR" altLang="en-US" sz="3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659E45-2AC3-70BD-F019-359B24A5DFBF}"/>
              </a:ext>
            </a:extLst>
          </p:cNvPr>
          <p:cNvSpPr txBox="1"/>
          <p:nvPr/>
        </p:nvSpPr>
        <p:spPr>
          <a:xfrm>
            <a:off x="935008" y="613380"/>
            <a:ext cx="40591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SERIAL REGISTER</a:t>
            </a:r>
            <a:endParaRPr lang="ko-KR" altLang="en-US" sz="3600" dirty="0">
              <a:solidFill>
                <a:srgbClr val="76B4B8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D89330-7A70-4C60-7826-86C79A1805C7}"/>
              </a:ext>
            </a:extLst>
          </p:cNvPr>
          <p:cNvSpPr txBox="1"/>
          <p:nvPr/>
        </p:nvSpPr>
        <p:spPr>
          <a:xfrm>
            <a:off x="948404" y="1401117"/>
            <a:ext cx="4280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2. Control register 2(USART_CR2) 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2309E7A-DED0-E62B-F00A-49167FA12D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999" y="2052445"/>
            <a:ext cx="4877352" cy="318630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2FB2677-C651-299D-01D2-C4FB1CCE73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5315" y="326604"/>
            <a:ext cx="6072342" cy="161416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ABB1EAD-01B4-7DFC-7F5B-F7C46679A7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2318" y="2052445"/>
            <a:ext cx="5596602" cy="149318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E0F1777-32F2-DF58-85B4-AB36A78389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36285" y="3861440"/>
            <a:ext cx="5424192" cy="125173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3" name="잉크 12">
                <a:extLst>
                  <a:ext uri="{FF2B5EF4-FFF2-40B4-BE49-F238E27FC236}">
                    <a16:creationId xmlns:a16="http://schemas.microsoft.com/office/drawing/2014/main" id="{C0873BFE-14E8-6086-0FCC-C618CE162198}"/>
                  </a:ext>
                </a:extLst>
              </p14:cNvPr>
              <p14:cNvContentPartPr/>
              <p14:nvPr/>
            </p14:nvContentPartPr>
            <p14:xfrm>
              <a:off x="3731922" y="3694401"/>
              <a:ext cx="167760" cy="10080"/>
            </p14:xfrm>
          </p:contentPart>
        </mc:Choice>
        <mc:Fallback xmlns="">
          <p:pic>
            <p:nvPicPr>
              <p:cNvPr id="13" name="잉크 12">
                <a:extLst>
                  <a:ext uri="{FF2B5EF4-FFF2-40B4-BE49-F238E27FC236}">
                    <a16:creationId xmlns:a16="http://schemas.microsoft.com/office/drawing/2014/main" id="{C0873BFE-14E8-6086-0FCC-C618CE16219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696282" y="3622761"/>
                <a:ext cx="239400" cy="15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4" name="잉크 13">
                <a:extLst>
                  <a:ext uri="{FF2B5EF4-FFF2-40B4-BE49-F238E27FC236}">
                    <a16:creationId xmlns:a16="http://schemas.microsoft.com/office/drawing/2014/main" id="{2D6CE1FE-FFC1-3520-AE43-70D4B9556613}"/>
                  </a:ext>
                </a:extLst>
              </p14:cNvPr>
              <p14:cNvContentPartPr/>
              <p14:nvPr/>
            </p14:nvContentPartPr>
            <p14:xfrm>
              <a:off x="3788082" y="3853521"/>
              <a:ext cx="111240" cy="7560"/>
            </p14:xfrm>
          </p:contentPart>
        </mc:Choice>
        <mc:Fallback xmlns="">
          <p:pic>
            <p:nvPicPr>
              <p:cNvPr id="14" name="잉크 13">
                <a:extLst>
                  <a:ext uri="{FF2B5EF4-FFF2-40B4-BE49-F238E27FC236}">
                    <a16:creationId xmlns:a16="http://schemas.microsoft.com/office/drawing/2014/main" id="{2D6CE1FE-FFC1-3520-AE43-70D4B955661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752082" y="3781881"/>
                <a:ext cx="182880" cy="15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5" name="잉크 14">
                <a:extLst>
                  <a:ext uri="{FF2B5EF4-FFF2-40B4-BE49-F238E27FC236}">
                    <a16:creationId xmlns:a16="http://schemas.microsoft.com/office/drawing/2014/main" id="{B812988D-155D-E268-2CFC-B26F70FD073F}"/>
                  </a:ext>
                </a:extLst>
              </p14:cNvPr>
              <p14:cNvContentPartPr/>
              <p14:nvPr/>
            </p14:nvContentPartPr>
            <p14:xfrm>
              <a:off x="1017162" y="4600881"/>
              <a:ext cx="383760" cy="37080"/>
            </p14:xfrm>
          </p:contentPart>
        </mc:Choice>
        <mc:Fallback xmlns="">
          <p:pic>
            <p:nvPicPr>
              <p:cNvPr id="15" name="잉크 14">
                <a:extLst>
                  <a:ext uri="{FF2B5EF4-FFF2-40B4-BE49-F238E27FC236}">
                    <a16:creationId xmlns:a16="http://schemas.microsoft.com/office/drawing/2014/main" id="{B812988D-155D-E268-2CFC-B26F70FD073F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81162" y="4528881"/>
                <a:ext cx="455400" cy="18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6" name="잉크 15">
                <a:extLst>
                  <a:ext uri="{FF2B5EF4-FFF2-40B4-BE49-F238E27FC236}">
                    <a16:creationId xmlns:a16="http://schemas.microsoft.com/office/drawing/2014/main" id="{38BBDDD2-223A-1F72-606F-11999D8EC3ED}"/>
                  </a:ext>
                </a:extLst>
              </p14:cNvPr>
              <p14:cNvContentPartPr/>
              <p14:nvPr/>
            </p14:nvContentPartPr>
            <p14:xfrm>
              <a:off x="1492722" y="4655961"/>
              <a:ext cx="251280" cy="19440"/>
            </p14:xfrm>
          </p:contentPart>
        </mc:Choice>
        <mc:Fallback xmlns="">
          <p:pic>
            <p:nvPicPr>
              <p:cNvPr id="16" name="잉크 15">
                <a:extLst>
                  <a:ext uri="{FF2B5EF4-FFF2-40B4-BE49-F238E27FC236}">
                    <a16:creationId xmlns:a16="http://schemas.microsoft.com/office/drawing/2014/main" id="{38BBDDD2-223A-1F72-606F-11999D8EC3ED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456722" y="4583961"/>
                <a:ext cx="322920" cy="163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1888493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E293E0D-571D-F82E-5202-76885AE8A59B}"/>
              </a:ext>
            </a:extLst>
          </p:cNvPr>
          <p:cNvSpPr txBox="1"/>
          <p:nvPr/>
        </p:nvSpPr>
        <p:spPr>
          <a:xfrm>
            <a:off x="-60777" y="582602"/>
            <a:ext cx="9957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06.</a:t>
            </a:r>
            <a:endParaRPr lang="ko-KR" altLang="en-US" sz="3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8D5F1D3-D125-A4A3-2FDE-8BD67881E07F}"/>
              </a:ext>
            </a:extLst>
          </p:cNvPr>
          <p:cNvSpPr txBox="1"/>
          <p:nvPr/>
        </p:nvSpPr>
        <p:spPr>
          <a:xfrm>
            <a:off x="935008" y="613380"/>
            <a:ext cx="40591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SERIAL REGISTER</a:t>
            </a:r>
            <a:endParaRPr lang="ko-KR" altLang="en-US" sz="3600" dirty="0">
              <a:solidFill>
                <a:srgbClr val="76B4B8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96921D-69DC-EFF8-A16F-42A975EA6654}"/>
              </a:ext>
            </a:extLst>
          </p:cNvPr>
          <p:cNvSpPr txBox="1"/>
          <p:nvPr/>
        </p:nvSpPr>
        <p:spPr>
          <a:xfrm>
            <a:off x="948404" y="1401117"/>
            <a:ext cx="4280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3. Control register 3(USART_CR3) 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71B5E60-EAFD-8D0A-DD3B-1FA4640C70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9918" y="482827"/>
            <a:ext cx="5662679" cy="231635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B37808C-ED32-FE4D-FE6A-F68C8A3B3A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10166"/>
            <a:ext cx="5887616" cy="297738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887EE18-1AF5-E152-74AE-ABCEFCB51A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665" y="2943481"/>
            <a:ext cx="5887616" cy="185245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92F0AEC-7DF0-6502-3E72-1F3BBEE5B7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4523" y="5087552"/>
            <a:ext cx="5468074" cy="122659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4" name="잉크 13">
                <a:extLst>
                  <a:ext uri="{FF2B5EF4-FFF2-40B4-BE49-F238E27FC236}">
                    <a16:creationId xmlns:a16="http://schemas.microsoft.com/office/drawing/2014/main" id="{F4B5FEEE-63D5-62E7-8F1C-220DCD3C340B}"/>
                  </a:ext>
                </a:extLst>
              </p14:cNvPr>
              <p14:cNvContentPartPr/>
              <p14:nvPr/>
            </p14:nvContentPartPr>
            <p14:xfrm>
              <a:off x="2379042" y="4581081"/>
              <a:ext cx="214560" cy="19080"/>
            </p14:xfrm>
          </p:contentPart>
        </mc:Choice>
        <mc:Fallback xmlns="">
          <p:pic>
            <p:nvPicPr>
              <p:cNvPr id="14" name="잉크 13">
                <a:extLst>
                  <a:ext uri="{FF2B5EF4-FFF2-40B4-BE49-F238E27FC236}">
                    <a16:creationId xmlns:a16="http://schemas.microsoft.com/office/drawing/2014/main" id="{F4B5FEEE-63D5-62E7-8F1C-220DCD3C340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43402" y="4509441"/>
                <a:ext cx="286200" cy="16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5" name="잉크 14">
                <a:extLst>
                  <a:ext uri="{FF2B5EF4-FFF2-40B4-BE49-F238E27FC236}">
                    <a16:creationId xmlns:a16="http://schemas.microsoft.com/office/drawing/2014/main" id="{D858C799-57AD-ACC6-2968-0F23E31BCB85}"/>
                  </a:ext>
                </a:extLst>
              </p14:cNvPr>
              <p14:cNvContentPartPr/>
              <p14:nvPr/>
            </p14:nvContentPartPr>
            <p14:xfrm>
              <a:off x="2715282" y="4590801"/>
              <a:ext cx="221760" cy="360"/>
            </p14:xfrm>
          </p:contentPart>
        </mc:Choice>
        <mc:Fallback xmlns="">
          <p:pic>
            <p:nvPicPr>
              <p:cNvPr id="15" name="잉크 14">
                <a:extLst>
                  <a:ext uri="{FF2B5EF4-FFF2-40B4-BE49-F238E27FC236}">
                    <a16:creationId xmlns:a16="http://schemas.microsoft.com/office/drawing/2014/main" id="{D858C799-57AD-ACC6-2968-0F23E31BCB85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679282" y="4518801"/>
                <a:ext cx="29340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6" name="잉크 15">
                <a:extLst>
                  <a:ext uri="{FF2B5EF4-FFF2-40B4-BE49-F238E27FC236}">
                    <a16:creationId xmlns:a16="http://schemas.microsoft.com/office/drawing/2014/main" id="{0ACE911F-6B30-7BD6-9766-B8F77EA4B996}"/>
                  </a:ext>
                </a:extLst>
              </p14:cNvPr>
              <p14:cNvContentPartPr/>
              <p14:nvPr/>
            </p14:nvContentPartPr>
            <p14:xfrm>
              <a:off x="4375962" y="4609161"/>
              <a:ext cx="250200" cy="360"/>
            </p14:xfrm>
          </p:contentPart>
        </mc:Choice>
        <mc:Fallback xmlns="">
          <p:pic>
            <p:nvPicPr>
              <p:cNvPr id="16" name="잉크 15">
                <a:extLst>
                  <a:ext uri="{FF2B5EF4-FFF2-40B4-BE49-F238E27FC236}">
                    <a16:creationId xmlns:a16="http://schemas.microsoft.com/office/drawing/2014/main" id="{0ACE911F-6B30-7BD6-9766-B8F77EA4B996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340322" y="4537161"/>
                <a:ext cx="321840" cy="144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0386909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743A166-4153-3CA1-110D-2782B99EB36E}"/>
              </a:ext>
            </a:extLst>
          </p:cNvPr>
          <p:cNvSpPr txBox="1"/>
          <p:nvPr/>
        </p:nvSpPr>
        <p:spPr>
          <a:xfrm>
            <a:off x="-60777" y="582602"/>
            <a:ext cx="9957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06.</a:t>
            </a:r>
            <a:endParaRPr lang="ko-KR" altLang="en-US" sz="3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F8FC23-4B8C-FF17-BC88-D8FBF0AE02E9}"/>
              </a:ext>
            </a:extLst>
          </p:cNvPr>
          <p:cNvSpPr txBox="1"/>
          <p:nvPr/>
        </p:nvSpPr>
        <p:spPr>
          <a:xfrm>
            <a:off x="935008" y="613380"/>
            <a:ext cx="40591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SERIAL REGISTER</a:t>
            </a:r>
            <a:endParaRPr lang="ko-KR" altLang="en-US" sz="3600" dirty="0">
              <a:solidFill>
                <a:srgbClr val="76B4B8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469C8B-B530-2FED-38B2-FE6AFBFB0386}"/>
              </a:ext>
            </a:extLst>
          </p:cNvPr>
          <p:cNvSpPr txBox="1"/>
          <p:nvPr/>
        </p:nvSpPr>
        <p:spPr>
          <a:xfrm>
            <a:off x="948404" y="1401117"/>
            <a:ext cx="4280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4. Baud rate register 3(USART_BRR) 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285DA3F-9AEF-DF3C-5789-61A418342A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198" y="1770449"/>
            <a:ext cx="7734801" cy="486246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잉크 7">
                <a:extLst>
                  <a:ext uri="{FF2B5EF4-FFF2-40B4-BE49-F238E27FC236}">
                    <a16:creationId xmlns:a16="http://schemas.microsoft.com/office/drawing/2014/main" id="{BF702FA6-7E37-127A-280B-8CA5564135BF}"/>
                  </a:ext>
                </a:extLst>
              </p14:cNvPr>
              <p14:cNvContentPartPr/>
              <p14:nvPr/>
            </p14:nvContentPartPr>
            <p14:xfrm>
              <a:off x="2381040" y="5381175"/>
              <a:ext cx="1857600" cy="10440"/>
            </p14:xfrm>
          </p:contentPart>
        </mc:Choice>
        <mc:Fallback xmlns="">
          <p:pic>
            <p:nvPicPr>
              <p:cNvPr id="8" name="잉크 7">
                <a:extLst>
                  <a:ext uri="{FF2B5EF4-FFF2-40B4-BE49-F238E27FC236}">
                    <a16:creationId xmlns:a16="http://schemas.microsoft.com/office/drawing/2014/main" id="{BF702FA6-7E37-127A-280B-8CA5564135B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45040" y="5309535"/>
                <a:ext cx="1929240" cy="15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잉크 8">
                <a:extLst>
                  <a:ext uri="{FF2B5EF4-FFF2-40B4-BE49-F238E27FC236}">
                    <a16:creationId xmlns:a16="http://schemas.microsoft.com/office/drawing/2014/main" id="{F7AE5D96-A8AD-5EFA-17FF-DB403EB3868C}"/>
                  </a:ext>
                </a:extLst>
              </p14:cNvPr>
              <p14:cNvContentPartPr/>
              <p14:nvPr/>
            </p14:nvContentPartPr>
            <p14:xfrm>
              <a:off x="2342880" y="6056895"/>
              <a:ext cx="1104120" cy="11160"/>
            </p14:xfrm>
          </p:contentPart>
        </mc:Choice>
        <mc:Fallback xmlns="">
          <p:pic>
            <p:nvPicPr>
              <p:cNvPr id="9" name="잉크 8">
                <a:extLst>
                  <a:ext uri="{FF2B5EF4-FFF2-40B4-BE49-F238E27FC236}">
                    <a16:creationId xmlns:a16="http://schemas.microsoft.com/office/drawing/2014/main" id="{F7AE5D96-A8AD-5EFA-17FF-DB403EB3868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306880" y="5985255"/>
                <a:ext cx="1175760" cy="15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0" name="잉크 9">
                <a:extLst>
                  <a:ext uri="{FF2B5EF4-FFF2-40B4-BE49-F238E27FC236}">
                    <a16:creationId xmlns:a16="http://schemas.microsoft.com/office/drawing/2014/main" id="{1D453118-7017-C222-FFBB-CF5D6A75F355}"/>
                  </a:ext>
                </a:extLst>
              </p14:cNvPr>
              <p14:cNvContentPartPr/>
              <p14:nvPr/>
            </p14:nvContentPartPr>
            <p14:xfrm>
              <a:off x="4295520" y="5867175"/>
              <a:ext cx="1044000" cy="28800"/>
            </p14:xfrm>
          </p:contentPart>
        </mc:Choice>
        <mc:Fallback xmlns="">
          <p:pic>
            <p:nvPicPr>
              <p:cNvPr id="10" name="잉크 9">
                <a:extLst>
                  <a:ext uri="{FF2B5EF4-FFF2-40B4-BE49-F238E27FC236}">
                    <a16:creationId xmlns:a16="http://schemas.microsoft.com/office/drawing/2014/main" id="{1D453118-7017-C222-FFBB-CF5D6A75F35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259520" y="5795535"/>
                <a:ext cx="1115640" cy="17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2" name="잉크 11">
                <a:extLst>
                  <a:ext uri="{FF2B5EF4-FFF2-40B4-BE49-F238E27FC236}">
                    <a16:creationId xmlns:a16="http://schemas.microsoft.com/office/drawing/2014/main" id="{4E845C22-09B9-3FD7-B935-EF8BC27F39EC}"/>
                  </a:ext>
                </a:extLst>
              </p14:cNvPr>
              <p14:cNvContentPartPr/>
              <p14:nvPr/>
            </p14:nvContentPartPr>
            <p14:xfrm>
              <a:off x="2352600" y="5905335"/>
              <a:ext cx="2045160" cy="360"/>
            </p14:xfrm>
          </p:contentPart>
        </mc:Choice>
        <mc:Fallback xmlns="">
          <p:pic>
            <p:nvPicPr>
              <p:cNvPr id="12" name="잉크 11">
                <a:extLst>
                  <a:ext uri="{FF2B5EF4-FFF2-40B4-BE49-F238E27FC236}">
                    <a16:creationId xmlns:a16="http://schemas.microsoft.com/office/drawing/2014/main" id="{4E845C22-09B9-3FD7-B935-EF8BC27F39EC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316600" y="5833695"/>
                <a:ext cx="211680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3" name="잉크 12">
                <a:extLst>
                  <a:ext uri="{FF2B5EF4-FFF2-40B4-BE49-F238E27FC236}">
                    <a16:creationId xmlns:a16="http://schemas.microsoft.com/office/drawing/2014/main" id="{5C1F7FB5-9866-4B24-5AC9-127DF9DFB428}"/>
                  </a:ext>
                </a:extLst>
              </p14:cNvPr>
              <p14:cNvContentPartPr/>
              <p14:nvPr/>
            </p14:nvContentPartPr>
            <p14:xfrm>
              <a:off x="2342880" y="6256695"/>
              <a:ext cx="547920" cy="43200"/>
            </p14:xfrm>
          </p:contentPart>
        </mc:Choice>
        <mc:Fallback xmlns="">
          <p:pic>
            <p:nvPicPr>
              <p:cNvPr id="13" name="잉크 12">
                <a:extLst>
                  <a:ext uri="{FF2B5EF4-FFF2-40B4-BE49-F238E27FC236}">
                    <a16:creationId xmlns:a16="http://schemas.microsoft.com/office/drawing/2014/main" id="{5C1F7FB5-9866-4B24-5AC9-127DF9DFB428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306880" y="6185055"/>
                <a:ext cx="619560" cy="18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4" name="잉크 13">
                <a:extLst>
                  <a:ext uri="{FF2B5EF4-FFF2-40B4-BE49-F238E27FC236}">
                    <a16:creationId xmlns:a16="http://schemas.microsoft.com/office/drawing/2014/main" id="{18B38F88-9A40-8639-0A33-97F5A5A4087A}"/>
                  </a:ext>
                </a:extLst>
              </p14:cNvPr>
              <p14:cNvContentPartPr/>
              <p14:nvPr/>
            </p14:nvContentPartPr>
            <p14:xfrm>
              <a:off x="4124160" y="6247335"/>
              <a:ext cx="1629000" cy="49320"/>
            </p14:xfrm>
          </p:contentPart>
        </mc:Choice>
        <mc:Fallback xmlns="">
          <p:pic>
            <p:nvPicPr>
              <p:cNvPr id="14" name="잉크 13">
                <a:extLst>
                  <a:ext uri="{FF2B5EF4-FFF2-40B4-BE49-F238E27FC236}">
                    <a16:creationId xmlns:a16="http://schemas.microsoft.com/office/drawing/2014/main" id="{18B38F88-9A40-8639-0A33-97F5A5A4087A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088160" y="6175335"/>
                <a:ext cx="1700640" cy="19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5" name="잉크 14">
                <a:extLst>
                  <a:ext uri="{FF2B5EF4-FFF2-40B4-BE49-F238E27FC236}">
                    <a16:creationId xmlns:a16="http://schemas.microsoft.com/office/drawing/2014/main" id="{4CF9F39C-5CA1-6376-C10F-85E3255A8F6C}"/>
                  </a:ext>
                </a:extLst>
              </p14:cNvPr>
              <p14:cNvContentPartPr/>
              <p14:nvPr/>
            </p14:nvContentPartPr>
            <p14:xfrm>
              <a:off x="2342880" y="6456495"/>
              <a:ext cx="1762560" cy="21600"/>
            </p14:xfrm>
          </p:contentPart>
        </mc:Choice>
        <mc:Fallback xmlns="">
          <p:pic>
            <p:nvPicPr>
              <p:cNvPr id="15" name="잉크 14">
                <a:extLst>
                  <a:ext uri="{FF2B5EF4-FFF2-40B4-BE49-F238E27FC236}">
                    <a16:creationId xmlns:a16="http://schemas.microsoft.com/office/drawing/2014/main" id="{4CF9F39C-5CA1-6376-C10F-85E3255A8F6C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306880" y="6384495"/>
                <a:ext cx="1834200" cy="165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1444887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240B569-F6CF-04C3-59AA-56CA38CDCA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611" y="1965785"/>
            <a:ext cx="8497350" cy="454931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6B97949-94FC-F8F0-1785-E95C03DDE437}"/>
              </a:ext>
            </a:extLst>
          </p:cNvPr>
          <p:cNvSpPr txBox="1"/>
          <p:nvPr/>
        </p:nvSpPr>
        <p:spPr>
          <a:xfrm>
            <a:off x="-60777" y="582602"/>
            <a:ext cx="9957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06.</a:t>
            </a:r>
            <a:endParaRPr lang="ko-KR" altLang="en-US" sz="3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D37950-BAB6-F1FF-573E-C4862E88D335}"/>
              </a:ext>
            </a:extLst>
          </p:cNvPr>
          <p:cNvSpPr txBox="1"/>
          <p:nvPr/>
        </p:nvSpPr>
        <p:spPr>
          <a:xfrm>
            <a:off x="935008" y="613380"/>
            <a:ext cx="40591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SERIAL REGISTER</a:t>
            </a:r>
            <a:endParaRPr lang="ko-KR" altLang="en-US" sz="3600" dirty="0">
              <a:solidFill>
                <a:srgbClr val="76B4B8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52920A-4382-C3E5-BA44-186F2CDB0728}"/>
              </a:ext>
            </a:extLst>
          </p:cNvPr>
          <p:cNvSpPr txBox="1"/>
          <p:nvPr/>
        </p:nvSpPr>
        <p:spPr>
          <a:xfrm>
            <a:off x="948404" y="1401117"/>
            <a:ext cx="4280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5. Receive data register (USART_RDR) </a:t>
            </a:r>
            <a:endParaRPr lang="ko-KR" altLang="en-US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631AD01A-23AF-47BB-AE9D-2FF29FF39DA0}"/>
                  </a:ext>
                </a:extLst>
              </p14:cNvPr>
              <p14:cNvContentPartPr/>
              <p14:nvPr/>
            </p14:nvContentPartPr>
            <p14:xfrm>
              <a:off x="3019320" y="5256255"/>
              <a:ext cx="1316520" cy="20520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631AD01A-23AF-47BB-AE9D-2FF29FF39DA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983320" y="5184615"/>
                <a:ext cx="1388160" cy="16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잉크 7">
                <a:extLst>
                  <a:ext uri="{FF2B5EF4-FFF2-40B4-BE49-F238E27FC236}">
                    <a16:creationId xmlns:a16="http://schemas.microsoft.com/office/drawing/2014/main" id="{68523559-0857-FF02-55B9-028A3709CCB9}"/>
                  </a:ext>
                </a:extLst>
              </p14:cNvPr>
              <p14:cNvContentPartPr/>
              <p14:nvPr/>
            </p14:nvContentPartPr>
            <p14:xfrm>
              <a:off x="2761920" y="5685735"/>
              <a:ext cx="759600" cy="29160"/>
            </p14:xfrm>
          </p:contentPart>
        </mc:Choice>
        <mc:Fallback xmlns="">
          <p:pic>
            <p:nvPicPr>
              <p:cNvPr id="8" name="잉크 7">
                <a:extLst>
                  <a:ext uri="{FF2B5EF4-FFF2-40B4-BE49-F238E27FC236}">
                    <a16:creationId xmlns:a16="http://schemas.microsoft.com/office/drawing/2014/main" id="{68523559-0857-FF02-55B9-028A3709CCB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725920" y="5614095"/>
                <a:ext cx="831240" cy="17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잉크 8">
                <a:extLst>
                  <a:ext uri="{FF2B5EF4-FFF2-40B4-BE49-F238E27FC236}">
                    <a16:creationId xmlns:a16="http://schemas.microsoft.com/office/drawing/2014/main" id="{807789CF-9E66-B657-CB59-3857CF73990E}"/>
                  </a:ext>
                </a:extLst>
              </p14:cNvPr>
              <p14:cNvContentPartPr/>
              <p14:nvPr/>
            </p14:nvContentPartPr>
            <p14:xfrm>
              <a:off x="3705120" y="5666655"/>
              <a:ext cx="555120" cy="11160"/>
            </p14:xfrm>
          </p:contentPart>
        </mc:Choice>
        <mc:Fallback xmlns="">
          <p:pic>
            <p:nvPicPr>
              <p:cNvPr id="9" name="잉크 8">
                <a:extLst>
                  <a:ext uri="{FF2B5EF4-FFF2-40B4-BE49-F238E27FC236}">
                    <a16:creationId xmlns:a16="http://schemas.microsoft.com/office/drawing/2014/main" id="{807789CF-9E66-B657-CB59-3857CF73990E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669120" y="5594655"/>
                <a:ext cx="626760" cy="15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0" name="잉크 9">
                <a:extLst>
                  <a:ext uri="{FF2B5EF4-FFF2-40B4-BE49-F238E27FC236}">
                    <a16:creationId xmlns:a16="http://schemas.microsoft.com/office/drawing/2014/main" id="{43C81478-419B-0BD2-E8BF-0FA366CCBCC2}"/>
                  </a:ext>
                </a:extLst>
              </p14:cNvPr>
              <p14:cNvContentPartPr/>
              <p14:nvPr/>
            </p14:nvContentPartPr>
            <p14:xfrm>
              <a:off x="4609800" y="5705175"/>
              <a:ext cx="1076400" cy="360"/>
            </p14:xfrm>
          </p:contentPart>
        </mc:Choice>
        <mc:Fallback xmlns="">
          <p:pic>
            <p:nvPicPr>
              <p:cNvPr id="10" name="잉크 9">
                <a:extLst>
                  <a:ext uri="{FF2B5EF4-FFF2-40B4-BE49-F238E27FC236}">
                    <a16:creationId xmlns:a16="http://schemas.microsoft.com/office/drawing/2014/main" id="{43C81478-419B-0BD2-E8BF-0FA366CCBCC2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573800" y="5633535"/>
                <a:ext cx="114804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1" name="잉크 10">
                <a:extLst>
                  <a:ext uri="{FF2B5EF4-FFF2-40B4-BE49-F238E27FC236}">
                    <a16:creationId xmlns:a16="http://schemas.microsoft.com/office/drawing/2014/main" id="{15D4A70B-2411-383C-3FF2-79BDABBEB5EE}"/>
                  </a:ext>
                </a:extLst>
              </p14:cNvPr>
              <p14:cNvContentPartPr/>
              <p14:nvPr/>
            </p14:nvContentPartPr>
            <p14:xfrm>
              <a:off x="6686280" y="5654055"/>
              <a:ext cx="1129320" cy="61200"/>
            </p14:xfrm>
          </p:contentPart>
        </mc:Choice>
        <mc:Fallback xmlns="">
          <p:pic>
            <p:nvPicPr>
              <p:cNvPr id="11" name="잉크 10">
                <a:extLst>
                  <a:ext uri="{FF2B5EF4-FFF2-40B4-BE49-F238E27FC236}">
                    <a16:creationId xmlns:a16="http://schemas.microsoft.com/office/drawing/2014/main" id="{15D4A70B-2411-383C-3FF2-79BDABBEB5EE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650280" y="5582055"/>
                <a:ext cx="1200960" cy="20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2" name="잉크 11">
                <a:extLst>
                  <a:ext uri="{FF2B5EF4-FFF2-40B4-BE49-F238E27FC236}">
                    <a16:creationId xmlns:a16="http://schemas.microsoft.com/office/drawing/2014/main" id="{2984A2A8-E7A6-F2C0-62AC-DCC5DB10F510}"/>
                  </a:ext>
                </a:extLst>
              </p14:cNvPr>
              <p14:cNvContentPartPr/>
              <p14:nvPr/>
            </p14:nvContentPartPr>
            <p14:xfrm>
              <a:off x="2428560" y="5885535"/>
              <a:ext cx="694800" cy="38880"/>
            </p14:xfrm>
          </p:contentPart>
        </mc:Choice>
        <mc:Fallback xmlns="">
          <p:pic>
            <p:nvPicPr>
              <p:cNvPr id="12" name="잉크 11">
                <a:extLst>
                  <a:ext uri="{FF2B5EF4-FFF2-40B4-BE49-F238E27FC236}">
                    <a16:creationId xmlns:a16="http://schemas.microsoft.com/office/drawing/2014/main" id="{2984A2A8-E7A6-F2C0-62AC-DCC5DB10F510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392560" y="5813535"/>
                <a:ext cx="766440" cy="182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5322901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5C1653D-DE0B-146D-538A-D4AF05D6491D}"/>
              </a:ext>
            </a:extLst>
          </p:cNvPr>
          <p:cNvSpPr txBox="1"/>
          <p:nvPr/>
        </p:nvSpPr>
        <p:spPr>
          <a:xfrm>
            <a:off x="-60777" y="582602"/>
            <a:ext cx="9957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06.</a:t>
            </a:r>
            <a:endParaRPr lang="ko-KR" altLang="en-US" sz="3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610BAD-88D2-4772-9061-DBBCB4C0292F}"/>
              </a:ext>
            </a:extLst>
          </p:cNvPr>
          <p:cNvSpPr txBox="1"/>
          <p:nvPr/>
        </p:nvSpPr>
        <p:spPr>
          <a:xfrm>
            <a:off x="935008" y="613380"/>
            <a:ext cx="40591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SERIAL REGISTER</a:t>
            </a:r>
            <a:endParaRPr lang="ko-KR" altLang="en-US" sz="3600" dirty="0">
              <a:solidFill>
                <a:srgbClr val="76B4B8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1D748D-4A63-E50A-7A6B-991EED2719CF}"/>
              </a:ext>
            </a:extLst>
          </p:cNvPr>
          <p:cNvSpPr txBox="1"/>
          <p:nvPr/>
        </p:nvSpPr>
        <p:spPr>
          <a:xfrm>
            <a:off x="948404" y="1401117"/>
            <a:ext cx="4280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5. Transmit data register (USART_TDR) 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84AFBA3-7D24-16D2-6EC3-0477119256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320" y="1743076"/>
            <a:ext cx="8277729" cy="494698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172C6182-F3A6-20FF-3B85-4A685DEBB9F6}"/>
                  </a:ext>
                </a:extLst>
              </p14:cNvPr>
              <p14:cNvContentPartPr/>
              <p14:nvPr/>
            </p14:nvContentPartPr>
            <p14:xfrm>
              <a:off x="3076560" y="4828215"/>
              <a:ext cx="1334160" cy="30240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172C6182-F3A6-20FF-3B85-4A685DEBB9F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040560" y="4756215"/>
                <a:ext cx="1405800" cy="17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잉크 7">
                <a:extLst>
                  <a:ext uri="{FF2B5EF4-FFF2-40B4-BE49-F238E27FC236}">
                    <a16:creationId xmlns:a16="http://schemas.microsoft.com/office/drawing/2014/main" id="{460F5B26-7C39-EAA2-9FAE-A0F53F9D0CDC}"/>
                  </a:ext>
                </a:extLst>
              </p14:cNvPr>
              <p14:cNvContentPartPr/>
              <p14:nvPr/>
            </p14:nvContentPartPr>
            <p14:xfrm>
              <a:off x="3666960" y="5332935"/>
              <a:ext cx="1923840" cy="10800"/>
            </p14:xfrm>
          </p:contentPart>
        </mc:Choice>
        <mc:Fallback xmlns="">
          <p:pic>
            <p:nvPicPr>
              <p:cNvPr id="8" name="잉크 7">
                <a:extLst>
                  <a:ext uri="{FF2B5EF4-FFF2-40B4-BE49-F238E27FC236}">
                    <a16:creationId xmlns:a16="http://schemas.microsoft.com/office/drawing/2014/main" id="{460F5B26-7C39-EAA2-9FAE-A0F53F9D0CD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630960" y="5260935"/>
                <a:ext cx="1995480" cy="15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잉크 8">
                <a:extLst>
                  <a:ext uri="{FF2B5EF4-FFF2-40B4-BE49-F238E27FC236}">
                    <a16:creationId xmlns:a16="http://schemas.microsoft.com/office/drawing/2014/main" id="{867885B6-BA56-D265-63AF-B3CB0238EE20}"/>
                  </a:ext>
                </a:extLst>
              </p14:cNvPr>
              <p14:cNvContentPartPr/>
              <p14:nvPr/>
            </p14:nvContentPartPr>
            <p14:xfrm>
              <a:off x="6572160" y="5247975"/>
              <a:ext cx="427680" cy="77040"/>
            </p14:xfrm>
          </p:contentPart>
        </mc:Choice>
        <mc:Fallback xmlns="">
          <p:pic>
            <p:nvPicPr>
              <p:cNvPr id="9" name="잉크 8">
                <a:extLst>
                  <a:ext uri="{FF2B5EF4-FFF2-40B4-BE49-F238E27FC236}">
                    <a16:creationId xmlns:a16="http://schemas.microsoft.com/office/drawing/2014/main" id="{867885B6-BA56-D265-63AF-B3CB0238EE2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536160" y="5175975"/>
                <a:ext cx="499320" cy="22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0" name="잉크 9">
                <a:extLst>
                  <a:ext uri="{FF2B5EF4-FFF2-40B4-BE49-F238E27FC236}">
                    <a16:creationId xmlns:a16="http://schemas.microsoft.com/office/drawing/2014/main" id="{1D4B847D-3765-2C91-3B22-20DC519A4334}"/>
                  </a:ext>
                </a:extLst>
              </p14:cNvPr>
              <p14:cNvContentPartPr/>
              <p14:nvPr/>
            </p14:nvContentPartPr>
            <p14:xfrm>
              <a:off x="6981840" y="5305215"/>
              <a:ext cx="275400" cy="360"/>
            </p14:xfrm>
          </p:contentPart>
        </mc:Choice>
        <mc:Fallback xmlns="">
          <p:pic>
            <p:nvPicPr>
              <p:cNvPr id="10" name="잉크 9">
                <a:extLst>
                  <a:ext uri="{FF2B5EF4-FFF2-40B4-BE49-F238E27FC236}">
                    <a16:creationId xmlns:a16="http://schemas.microsoft.com/office/drawing/2014/main" id="{1D4B847D-3765-2C91-3B22-20DC519A4334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945840" y="5233575"/>
                <a:ext cx="34704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1" name="잉크 10">
                <a:extLst>
                  <a:ext uri="{FF2B5EF4-FFF2-40B4-BE49-F238E27FC236}">
                    <a16:creationId xmlns:a16="http://schemas.microsoft.com/office/drawing/2014/main" id="{8AB23EBF-F0AA-79BE-B75A-7C443D92F991}"/>
                  </a:ext>
                </a:extLst>
              </p14:cNvPr>
              <p14:cNvContentPartPr/>
              <p14:nvPr/>
            </p14:nvContentPartPr>
            <p14:xfrm>
              <a:off x="7943760" y="5305215"/>
              <a:ext cx="378360" cy="360"/>
            </p14:xfrm>
          </p:contentPart>
        </mc:Choice>
        <mc:Fallback xmlns="">
          <p:pic>
            <p:nvPicPr>
              <p:cNvPr id="11" name="잉크 10">
                <a:extLst>
                  <a:ext uri="{FF2B5EF4-FFF2-40B4-BE49-F238E27FC236}">
                    <a16:creationId xmlns:a16="http://schemas.microsoft.com/office/drawing/2014/main" id="{8AB23EBF-F0AA-79BE-B75A-7C443D92F991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907760" y="5233575"/>
                <a:ext cx="45000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2" name="잉크 11">
                <a:extLst>
                  <a:ext uri="{FF2B5EF4-FFF2-40B4-BE49-F238E27FC236}">
                    <a16:creationId xmlns:a16="http://schemas.microsoft.com/office/drawing/2014/main" id="{0C6906C6-16A0-55BB-96DD-4A3196029E5A}"/>
                  </a:ext>
                </a:extLst>
              </p14:cNvPr>
              <p14:cNvContentPartPr/>
              <p14:nvPr/>
            </p14:nvContentPartPr>
            <p14:xfrm>
              <a:off x="2457360" y="5485935"/>
              <a:ext cx="804960" cy="10440"/>
            </p14:xfrm>
          </p:contentPart>
        </mc:Choice>
        <mc:Fallback xmlns="">
          <p:pic>
            <p:nvPicPr>
              <p:cNvPr id="12" name="잉크 11">
                <a:extLst>
                  <a:ext uri="{FF2B5EF4-FFF2-40B4-BE49-F238E27FC236}">
                    <a16:creationId xmlns:a16="http://schemas.microsoft.com/office/drawing/2014/main" id="{0C6906C6-16A0-55BB-96DD-4A3196029E5A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421360" y="5414295"/>
                <a:ext cx="876600" cy="154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018485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25F7DF6-B2B5-60ED-EF00-592BC2213EF9}"/>
              </a:ext>
            </a:extLst>
          </p:cNvPr>
          <p:cNvSpPr txBox="1"/>
          <p:nvPr/>
        </p:nvSpPr>
        <p:spPr>
          <a:xfrm>
            <a:off x="-60777" y="582602"/>
            <a:ext cx="9957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01.</a:t>
            </a:r>
            <a:endParaRPr lang="ko-KR" altLang="en-US" sz="3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A3A048-6820-2B8B-304D-E5BE108020DA}"/>
              </a:ext>
            </a:extLst>
          </p:cNvPr>
          <p:cNvSpPr txBox="1"/>
          <p:nvPr/>
        </p:nvSpPr>
        <p:spPr>
          <a:xfrm>
            <a:off x="935008" y="613380"/>
            <a:ext cx="11255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ADC</a:t>
            </a:r>
            <a:endParaRPr lang="ko-KR" altLang="en-US" sz="3600" dirty="0">
              <a:solidFill>
                <a:srgbClr val="76B4B8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687CA9-4E42-98CB-5EAF-AFCC699B2ACE}"/>
              </a:ext>
            </a:extLst>
          </p:cNvPr>
          <p:cNvSpPr txBox="1"/>
          <p:nvPr/>
        </p:nvSpPr>
        <p:spPr>
          <a:xfrm>
            <a:off x="948403" y="1401117"/>
            <a:ext cx="466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플래시 </a:t>
            </a:r>
            <a:r>
              <a:rPr lang="en-US" altLang="ko-KR" dirty="0">
                <a:solidFill>
                  <a:srgbClr val="FF0000"/>
                </a:solidFill>
              </a:rPr>
              <a:t>ADC</a:t>
            </a:r>
            <a:r>
              <a:rPr lang="ko-KR" altLang="en-US" dirty="0">
                <a:solidFill>
                  <a:srgbClr val="FF0000"/>
                </a:solidFill>
              </a:rPr>
              <a:t> 분석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FB824E6-618D-089C-DA11-F17FA7904F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071" y="1964702"/>
            <a:ext cx="3854429" cy="427991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D670127-B9F2-BDFB-7AB6-CE843FE11300}"/>
              </a:ext>
            </a:extLst>
          </p:cNvPr>
          <p:cNvSpPr txBox="1"/>
          <p:nvPr/>
        </p:nvSpPr>
        <p:spPr>
          <a:xfrm>
            <a:off x="1409376" y="6109749"/>
            <a:ext cx="2493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&lt; Flash ADC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구성도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  <a:endParaRPr lang="ko-KR" altLang="en-US" dirty="0" err="1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889B242-A195-7D61-9465-854DDC88FE6C}"/>
                  </a:ext>
                </a:extLst>
              </p:cNvPr>
              <p:cNvSpPr txBox="1"/>
              <p:nvPr/>
            </p:nvSpPr>
            <p:spPr>
              <a:xfrm>
                <a:off x="1359122" y="2075331"/>
                <a:ext cx="178723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𝐷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ko-KR" altLang="en-US" dirty="0" err="1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889B242-A195-7D61-9465-854DDC88FE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9122" y="2075331"/>
                <a:ext cx="1787237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D346EF7-FDFA-60D3-BA99-2CE9CB0614DE}"/>
                  </a:ext>
                </a:extLst>
              </p:cNvPr>
              <p:cNvSpPr txBox="1"/>
              <p:nvPr/>
            </p:nvSpPr>
            <p:spPr>
              <a:xfrm>
                <a:off x="1369519" y="2555292"/>
                <a:ext cx="178723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𝐷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ko-KR" altLang="en-US" dirty="0" err="1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D346EF7-FDFA-60D3-BA99-2CE9CB0614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9519" y="2555292"/>
                <a:ext cx="1787237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33571F6-E831-6B2C-0ABC-C5B18635895C}"/>
                  </a:ext>
                </a:extLst>
              </p:cNvPr>
              <p:cNvSpPr txBox="1"/>
              <p:nvPr/>
            </p:nvSpPr>
            <p:spPr>
              <a:xfrm>
                <a:off x="1369519" y="2981352"/>
                <a:ext cx="178723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𝐷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ko-KR" altLang="en-US" dirty="0" err="1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33571F6-E831-6B2C-0ABC-C5B1863589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9519" y="2981352"/>
                <a:ext cx="1787237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C7E7734-55F3-C304-B9D9-AFEAD87BBA08}"/>
                  </a:ext>
                </a:extLst>
              </p:cNvPr>
              <p:cNvSpPr txBox="1"/>
              <p:nvPr/>
            </p:nvSpPr>
            <p:spPr>
              <a:xfrm>
                <a:off x="1369519" y="3444949"/>
                <a:ext cx="178723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𝐷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ko-KR" altLang="en-US" dirty="0" err="1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C7E7734-55F3-C304-B9D9-AFEAD87BBA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9519" y="3444949"/>
                <a:ext cx="1787237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C663629-F13C-04F0-65DD-BC545EBE056B}"/>
                  </a:ext>
                </a:extLst>
              </p:cNvPr>
              <p:cNvSpPr txBox="1"/>
              <p:nvPr/>
            </p:nvSpPr>
            <p:spPr>
              <a:xfrm>
                <a:off x="1369519" y="4161560"/>
                <a:ext cx="178723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𝐷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dirty="0" err="1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C663629-F13C-04F0-65DD-BC545EBE05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9519" y="4161560"/>
                <a:ext cx="1787237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C7F3F66-C529-4C9C-006F-6EE376AF07E0}"/>
                  </a:ext>
                </a:extLst>
              </p:cNvPr>
              <p:cNvSpPr txBox="1"/>
              <p:nvPr/>
            </p:nvSpPr>
            <p:spPr>
              <a:xfrm>
                <a:off x="1369519" y="4630872"/>
                <a:ext cx="178723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𝐷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dirty="0" err="1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C7F3F66-C529-4C9C-006F-6EE376AF07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9519" y="4630872"/>
                <a:ext cx="1787237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1839768-3656-DE98-1BBB-9ACD5BC28040}"/>
                  </a:ext>
                </a:extLst>
              </p:cNvPr>
              <p:cNvSpPr txBox="1"/>
              <p:nvPr/>
            </p:nvSpPr>
            <p:spPr>
              <a:xfrm>
                <a:off x="1359121" y="5136299"/>
                <a:ext cx="178723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𝐷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 err="1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1839768-3656-DE98-1BBB-9ACD5BC280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9121" y="5136299"/>
                <a:ext cx="1787237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486A57B-F50E-1F5E-F67E-BF7B4BB11884}"/>
                  </a:ext>
                </a:extLst>
              </p:cNvPr>
              <p:cNvSpPr txBox="1"/>
              <p:nvPr/>
            </p:nvSpPr>
            <p:spPr>
              <a:xfrm>
                <a:off x="2486882" y="4878171"/>
                <a:ext cx="178723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𝐷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ko-KR" altLang="en-US" dirty="0" err="1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486A57B-F50E-1F5E-F67E-BF7B4BB118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6882" y="4878171"/>
                <a:ext cx="1787237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9E7C75C0-05AF-4C79-C56F-67FB38DE9951}"/>
              </a:ext>
            </a:extLst>
          </p:cNvPr>
          <p:cNvSpPr txBox="1"/>
          <p:nvPr/>
        </p:nvSpPr>
        <p:spPr>
          <a:xfrm>
            <a:off x="86582" y="2112895"/>
            <a:ext cx="2400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4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아날로그 신호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B91E7F4-42AB-7C6B-FE16-6EF6A05C7D42}"/>
              </a:ext>
            </a:extLst>
          </p:cNvPr>
          <p:cNvSpPr txBox="1"/>
          <p:nvPr/>
        </p:nvSpPr>
        <p:spPr>
          <a:xfrm>
            <a:off x="197934" y="2301423"/>
            <a:ext cx="2400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       </a:t>
            </a:r>
            <a:r>
              <a:rPr lang="ko-KR" altLang="en-US" sz="14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비교전압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5642DA2-7C89-784D-10BC-15AFC050AE32}"/>
                  </a:ext>
                </a:extLst>
              </p:cNvPr>
              <p:cNvSpPr txBox="1"/>
              <p:nvPr/>
            </p:nvSpPr>
            <p:spPr>
              <a:xfrm>
                <a:off x="4468361" y="2783330"/>
                <a:ext cx="4566885" cy="27564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 algn="l">
                  <a:buAutoNum type="arabicPeriod"/>
                </a:pPr>
                <a:endParaRPr lang="en-US" altLang="ko-KR" i="1" dirty="0">
                  <a:latin typeface="Cambria Math" panose="02040503050406030204" pitchFamily="18" charset="0"/>
                  <a:ea typeface="나눔스퀘어" panose="020B0600000101010101" pitchFamily="50" charset="-127"/>
                </a:endParaRPr>
              </a:p>
              <a:p>
                <a:pPr marL="342900" indent="-342900" algn="l">
                  <a:buAutoNum type="arabicPeriod"/>
                </a:pPr>
                <a:r>
                  <a:rPr lang="en-US" altLang="ko-KR" sz="1400" dirty="0">
                    <a:ea typeface="나눔스퀘어" panose="020B0600000101010101" pitchFamily="50" charset="-127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i="1" smtClean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</m:ctrlPr>
                      </m:sSubPr>
                      <m:e>
                        <m:r>
                          <a:rPr lang="en-US" altLang="ko-KR" sz="1400" b="0" i="1" smtClean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𝑉</m:t>
                        </m:r>
                      </m:e>
                      <m: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𝑟𝑒𝑓</m:t>
                        </m:r>
                      </m:sub>
                    </m:sSub>
                  </m:oMath>
                </a14:m>
                <a:r>
                  <a:rPr lang="ko-KR" altLang="en-US" sz="14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에</a:t>
                </a:r>
                <a:r>
                  <a:rPr lang="en-US" altLang="ko-KR" sz="14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:r>
                  <a:rPr lang="ko-KR" altLang="en-US" sz="14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인가되는 전압은 동일한 저항에</a:t>
                </a:r>
                <a:endParaRPr lang="en-US" altLang="ko-KR" sz="1400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 algn="l"/>
                <a:r>
                  <a:rPr lang="en-US" altLang="ko-KR" sz="14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     </a:t>
                </a:r>
                <a:r>
                  <a:rPr lang="ko-KR" altLang="en-US" sz="14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의해 일정한 전압강하가 일어나고</a:t>
                </a:r>
                <a:r>
                  <a:rPr lang="en-US" altLang="ko-KR" sz="14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</a:p>
              <a:p>
                <a:pPr algn="l"/>
                <a:r>
                  <a:rPr lang="en-US" altLang="ko-KR" sz="14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      </a:t>
                </a:r>
                <a:r>
                  <a:rPr lang="ko-KR" altLang="en-US" sz="14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각 전압레벨이 비교기에 인가됨</a:t>
                </a:r>
                <a:r>
                  <a:rPr lang="en-US" altLang="ko-KR" sz="14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(</a:t>
                </a:r>
                <a:r>
                  <a:rPr lang="ko-KR" altLang="en-US" sz="1400" dirty="0">
                    <a:solidFill>
                      <a:srgbClr val="FF0000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샘플링 과정</a:t>
                </a:r>
                <a:r>
                  <a:rPr lang="en-US" altLang="ko-KR" sz="14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)</a:t>
                </a:r>
              </a:p>
              <a:p>
                <a:pPr algn="l"/>
                <a:endParaRPr lang="en-US" altLang="ko-KR" sz="1400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 algn="l"/>
                <a:r>
                  <a:rPr lang="en-US" altLang="ko-KR" sz="14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2.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i="1" smtClean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</m:ctrlPr>
                      </m:sSubPr>
                      <m:e>
                        <m:r>
                          <a:rPr lang="en-US" altLang="ko-KR" sz="1400" b="0" i="1" smtClean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   </m:t>
                        </m:r>
                        <m:r>
                          <a:rPr lang="en-US" altLang="ko-KR" sz="1400" b="0" i="1" smtClean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𝑉</m:t>
                        </m:r>
                      </m:e>
                      <m: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ko-KR" altLang="en-US" sz="14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에 인가되는 아날로그 전압이</a:t>
                </a:r>
                <a:endParaRPr lang="en-US" altLang="ko-KR" sz="1400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 algn="l"/>
                <a:r>
                  <a:rPr lang="en-US" altLang="ko-KR" sz="14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   </a:t>
                </a:r>
                <a:r>
                  <a:rPr lang="ko-KR" altLang="en-US" sz="14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 </a:t>
                </a:r>
                <a:r>
                  <a:rPr lang="en-US" altLang="ko-KR" sz="14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7</a:t>
                </a:r>
                <a:r>
                  <a:rPr lang="ko-KR" altLang="en-US" sz="14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개의 비교기로 들어가서</a:t>
                </a:r>
                <a:endParaRPr lang="en-US" altLang="ko-KR" sz="1400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 algn="l"/>
                <a:r>
                  <a:rPr lang="en-US" altLang="ko-KR" sz="14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    </a:t>
                </a:r>
                <a:r>
                  <a:rPr lang="ko-KR" altLang="en-US" sz="14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각 전압레벨과</a:t>
                </a:r>
                <a:r>
                  <a:rPr lang="en-US" altLang="ko-KR" sz="14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:r>
                  <a:rPr lang="ko-KR" altLang="en-US" sz="14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비교</a:t>
                </a:r>
                <a:r>
                  <a:rPr lang="en-US" altLang="ko-KR" sz="14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(</a:t>
                </a:r>
                <a:r>
                  <a:rPr lang="ko-KR" altLang="en-US" sz="1400" dirty="0">
                    <a:solidFill>
                      <a:srgbClr val="FF0000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양자화 과정</a:t>
                </a:r>
                <a:r>
                  <a:rPr lang="en-US" altLang="ko-KR" sz="14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)</a:t>
                </a:r>
              </a:p>
              <a:p>
                <a:pPr algn="l"/>
                <a:endParaRPr lang="en-US" altLang="ko-KR" sz="1400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 algn="l"/>
                <a:r>
                  <a:rPr lang="en-US" altLang="ko-KR" sz="14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3. </a:t>
                </a:r>
                <a:r>
                  <a:rPr lang="ko-KR" altLang="en-US" sz="14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아날로그 신호가 더 </a:t>
                </a:r>
                <a:r>
                  <a:rPr lang="ko-KR" altLang="en-US" sz="1400" dirty="0" err="1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클경우</a:t>
                </a:r>
                <a:r>
                  <a:rPr lang="ko-KR" altLang="en-US" sz="14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:r>
                  <a:rPr lang="en-US" altLang="ko-KR" sz="14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1</a:t>
                </a:r>
                <a:r>
                  <a:rPr lang="ko-KR" altLang="en-US" sz="14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이 출력되고</a:t>
                </a:r>
                <a:endParaRPr lang="en-US" altLang="ko-KR" sz="1400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 algn="l"/>
                <a:r>
                  <a:rPr lang="en-US" altLang="ko-KR" sz="14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  </a:t>
                </a:r>
                <a:r>
                  <a:rPr lang="ko-KR" altLang="en-US" sz="14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우선순위 </a:t>
                </a:r>
                <a:r>
                  <a:rPr lang="ko-KR" altLang="en-US" sz="1400" dirty="0" err="1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엔코더의</a:t>
                </a:r>
                <a:r>
                  <a:rPr lang="ko-KR" altLang="en-US" sz="14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진리표에 따라</a:t>
                </a:r>
                <a:endParaRPr lang="en-US" altLang="ko-KR" sz="1400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 algn="l"/>
                <a:r>
                  <a:rPr lang="en-US" altLang="ko-KR" sz="14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   </a:t>
                </a:r>
                <a:r>
                  <a:rPr lang="ko-KR" altLang="en-US" sz="14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변환된 </a:t>
                </a:r>
                <a:r>
                  <a:rPr lang="en-US" altLang="ko-KR" sz="14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2</a:t>
                </a:r>
                <a:r>
                  <a:rPr lang="ko-KR" altLang="en-US" sz="14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진수 출력</a:t>
                </a:r>
                <a:r>
                  <a:rPr lang="en-US" altLang="ko-KR" sz="14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(</a:t>
                </a:r>
                <a:r>
                  <a:rPr lang="ko-KR" altLang="en-US" sz="1400" dirty="0">
                    <a:solidFill>
                      <a:srgbClr val="FF0000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부호화 과정</a:t>
                </a:r>
                <a:r>
                  <a:rPr lang="en-US" altLang="ko-KR" sz="14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)</a:t>
                </a: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5642DA2-7C89-784D-10BC-15AFC050AE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8361" y="2783330"/>
                <a:ext cx="4566885" cy="2756460"/>
              </a:xfrm>
              <a:prstGeom prst="rect">
                <a:avLst/>
              </a:prstGeom>
              <a:blipFill>
                <a:blip r:embed="rId11"/>
                <a:stretch>
                  <a:fillRect l="-668" b="-132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>
            <a:extLst>
              <a:ext uri="{FF2B5EF4-FFF2-40B4-BE49-F238E27FC236}">
                <a16:creationId xmlns:a16="http://schemas.microsoft.com/office/drawing/2014/main" id="{314E343F-62DA-0E53-9BB5-0344A1C72CF7}"/>
              </a:ext>
            </a:extLst>
          </p:cNvPr>
          <p:cNvSpPr txBox="1"/>
          <p:nvPr/>
        </p:nvSpPr>
        <p:spPr>
          <a:xfrm>
            <a:off x="8428730" y="3106395"/>
            <a:ext cx="34840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장점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한 단계에 비교가 완료되므로  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   </a:t>
            </a:r>
            <a:r>
              <a:rPr lang="ko-KR" altLang="en-US" sz="1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매우빠른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변환가능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C09AD06-C024-D712-C0CF-C6CBE38951AD}"/>
              </a:ext>
            </a:extLst>
          </p:cNvPr>
          <p:cNvSpPr txBox="1"/>
          <p:nvPr/>
        </p:nvSpPr>
        <p:spPr>
          <a:xfrm>
            <a:off x="8428730" y="4131429"/>
            <a:ext cx="420624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단점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분해능 비트수가 늘어나면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비교기의 수가 많아지고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회로가 </a:t>
            </a:r>
            <a:r>
              <a:rPr lang="ko-KR" altLang="en-US" sz="1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복잡해질수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있음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ko-KR" altLang="en-US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627783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0847FA0-CAE7-B7D3-8CC9-40C1C38067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031" y="1911855"/>
            <a:ext cx="5082615" cy="246731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934213C-2C59-8523-B4D6-F4755D0EE61F}"/>
              </a:ext>
            </a:extLst>
          </p:cNvPr>
          <p:cNvSpPr txBox="1"/>
          <p:nvPr/>
        </p:nvSpPr>
        <p:spPr>
          <a:xfrm>
            <a:off x="-60777" y="582602"/>
            <a:ext cx="9957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06.</a:t>
            </a:r>
            <a:endParaRPr lang="ko-KR" altLang="en-US" sz="3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B74868-26FD-5942-FBD2-8A15389AAF6A}"/>
              </a:ext>
            </a:extLst>
          </p:cNvPr>
          <p:cNvSpPr txBox="1"/>
          <p:nvPr/>
        </p:nvSpPr>
        <p:spPr>
          <a:xfrm>
            <a:off x="935008" y="613380"/>
            <a:ext cx="40591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SERIAL REGISTER</a:t>
            </a:r>
            <a:endParaRPr lang="ko-KR" altLang="en-US" sz="3600" dirty="0">
              <a:solidFill>
                <a:srgbClr val="76B4B8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A7FE1C-72D1-AB5C-81F5-E008A53B6039}"/>
              </a:ext>
            </a:extLst>
          </p:cNvPr>
          <p:cNvSpPr txBox="1"/>
          <p:nvPr/>
        </p:nvSpPr>
        <p:spPr>
          <a:xfrm>
            <a:off x="948404" y="1401117"/>
            <a:ext cx="4280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6. Status register (USART_ISR) 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CD27CE8-B2D7-873C-B72D-1D91D4435E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0020" y="0"/>
            <a:ext cx="6611273" cy="677322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잉크 8">
                <a:extLst>
                  <a:ext uri="{FF2B5EF4-FFF2-40B4-BE49-F238E27FC236}">
                    <a16:creationId xmlns:a16="http://schemas.microsoft.com/office/drawing/2014/main" id="{40B64F96-D11F-96DD-040A-ADEE7BE0E541}"/>
                  </a:ext>
                </a:extLst>
              </p14:cNvPr>
              <p14:cNvContentPartPr/>
              <p14:nvPr/>
            </p14:nvContentPartPr>
            <p14:xfrm>
              <a:off x="2873469" y="3961217"/>
              <a:ext cx="1032480" cy="10080"/>
            </p14:xfrm>
          </p:contentPart>
        </mc:Choice>
        <mc:Fallback xmlns="">
          <p:pic>
            <p:nvPicPr>
              <p:cNvPr id="9" name="잉크 8">
                <a:extLst>
                  <a:ext uri="{FF2B5EF4-FFF2-40B4-BE49-F238E27FC236}">
                    <a16:creationId xmlns:a16="http://schemas.microsoft.com/office/drawing/2014/main" id="{40B64F96-D11F-96DD-040A-ADEE7BE0E54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837829" y="3889217"/>
                <a:ext cx="1104120" cy="15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" name="잉크 9">
                <a:extLst>
                  <a:ext uri="{FF2B5EF4-FFF2-40B4-BE49-F238E27FC236}">
                    <a16:creationId xmlns:a16="http://schemas.microsoft.com/office/drawing/2014/main" id="{05312051-580C-537E-2081-07870EA759DE}"/>
                  </a:ext>
                </a:extLst>
              </p14:cNvPr>
              <p14:cNvContentPartPr/>
              <p14:nvPr/>
            </p14:nvContentPartPr>
            <p14:xfrm>
              <a:off x="6409029" y="172937"/>
              <a:ext cx="1698480" cy="18720"/>
            </p14:xfrm>
          </p:contentPart>
        </mc:Choice>
        <mc:Fallback xmlns="">
          <p:pic>
            <p:nvPicPr>
              <p:cNvPr id="10" name="잉크 9">
                <a:extLst>
                  <a:ext uri="{FF2B5EF4-FFF2-40B4-BE49-F238E27FC236}">
                    <a16:creationId xmlns:a16="http://schemas.microsoft.com/office/drawing/2014/main" id="{05312051-580C-537E-2081-07870EA759D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373389" y="101297"/>
                <a:ext cx="1770120" cy="16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1" name="잉크 10">
                <a:extLst>
                  <a:ext uri="{FF2B5EF4-FFF2-40B4-BE49-F238E27FC236}">
                    <a16:creationId xmlns:a16="http://schemas.microsoft.com/office/drawing/2014/main" id="{B48E765C-F57F-F08C-4B13-0DCFA32ECD8B}"/>
                  </a:ext>
                </a:extLst>
              </p14:cNvPr>
              <p14:cNvContentPartPr/>
              <p14:nvPr/>
            </p14:nvContentPartPr>
            <p14:xfrm>
              <a:off x="6182589" y="1454177"/>
              <a:ext cx="2496600" cy="9720"/>
            </p14:xfrm>
          </p:contentPart>
        </mc:Choice>
        <mc:Fallback xmlns="">
          <p:pic>
            <p:nvPicPr>
              <p:cNvPr id="11" name="잉크 10">
                <a:extLst>
                  <a:ext uri="{FF2B5EF4-FFF2-40B4-BE49-F238E27FC236}">
                    <a16:creationId xmlns:a16="http://schemas.microsoft.com/office/drawing/2014/main" id="{B48E765C-F57F-F08C-4B13-0DCFA32ECD8B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146949" y="1382177"/>
                <a:ext cx="2568240" cy="15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잉크 11">
                <a:extLst>
                  <a:ext uri="{FF2B5EF4-FFF2-40B4-BE49-F238E27FC236}">
                    <a16:creationId xmlns:a16="http://schemas.microsoft.com/office/drawing/2014/main" id="{48C96EC9-4EDE-784F-0526-A74ADBE724A3}"/>
                  </a:ext>
                </a:extLst>
              </p14:cNvPr>
              <p14:cNvContentPartPr/>
              <p14:nvPr/>
            </p14:nvContentPartPr>
            <p14:xfrm>
              <a:off x="8211909" y="545177"/>
              <a:ext cx="3035880" cy="12600"/>
            </p14:xfrm>
          </p:contentPart>
        </mc:Choice>
        <mc:Fallback xmlns="">
          <p:pic>
            <p:nvPicPr>
              <p:cNvPr id="12" name="잉크 11">
                <a:extLst>
                  <a:ext uri="{FF2B5EF4-FFF2-40B4-BE49-F238E27FC236}">
                    <a16:creationId xmlns:a16="http://schemas.microsoft.com/office/drawing/2014/main" id="{48C96EC9-4EDE-784F-0526-A74ADBE724A3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176269" y="473177"/>
                <a:ext cx="3107520" cy="15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3" name="잉크 12">
                <a:extLst>
                  <a:ext uri="{FF2B5EF4-FFF2-40B4-BE49-F238E27FC236}">
                    <a16:creationId xmlns:a16="http://schemas.microsoft.com/office/drawing/2014/main" id="{4077C972-9767-983C-0271-B438FE7EB7FF}"/>
                  </a:ext>
                </a:extLst>
              </p14:cNvPr>
              <p14:cNvContentPartPr/>
              <p14:nvPr/>
            </p14:nvContentPartPr>
            <p14:xfrm>
              <a:off x="6295989" y="1889057"/>
              <a:ext cx="1541160" cy="27000"/>
            </p14:xfrm>
          </p:contentPart>
        </mc:Choice>
        <mc:Fallback xmlns="">
          <p:pic>
            <p:nvPicPr>
              <p:cNvPr id="13" name="잉크 12">
                <a:extLst>
                  <a:ext uri="{FF2B5EF4-FFF2-40B4-BE49-F238E27FC236}">
                    <a16:creationId xmlns:a16="http://schemas.microsoft.com/office/drawing/2014/main" id="{4077C972-9767-983C-0271-B438FE7EB7F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259989" y="1817417"/>
                <a:ext cx="1612800" cy="17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4" name="잉크 13">
                <a:extLst>
                  <a:ext uri="{FF2B5EF4-FFF2-40B4-BE49-F238E27FC236}">
                    <a16:creationId xmlns:a16="http://schemas.microsoft.com/office/drawing/2014/main" id="{FE02BFD4-75B9-206E-AA7F-A75022D34C8B}"/>
                  </a:ext>
                </a:extLst>
              </p14:cNvPr>
              <p14:cNvContentPartPr/>
              <p14:nvPr/>
            </p14:nvContentPartPr>
            <p14:xfrm>
              <a:off x="6174309" y="3186497"/>
              <a:ext cx="1869840" cy="27360"/>
            </p14:xfrm>
          </p:contentPart>
        </mc:Choice>
        <mc:Fallback xmlns="">
          <p:pic>
            <p:nvPicPr>
              <p:cNvPr id="14" name="잉크 13">
                <a:extLst>
                  <a:ext uri="{FF2B5EF4-FFF2-40B4-BE49-F238E27FC236}">
                    <a16:creationId xmlns:a16="http://schemas.microsoft.com/office/drawing/2014/main" id="{FE02BFD4-75B9-206E-AA7F-A75022D34C8B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138309" y="3114497"/>
                <a:ext cx="1941480" cy="17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5" name="잉크 14">
                <a:extLst>
                  <a:ext uri="{FF2B5EF4-FFF2-40B4-BE49-F238E27FC236}">
                    <a16:creationId xmlns:a16="http://schemas.microsoft.com/office/drawing/2014/main" id="{353E7547-6201-224B-51D7-65E29FD1E0D9}"/>
                  </a:ext>
                </a:extLst>
              </p14:cNvPr>
              <p14:cNvContentPartPr/>
              <p14:nvPr/>
            </p14:nvContentPartPr>
            <p14:xfrm>
              <a:off x="8160069" y="2142137"/>
              <a:ext cx="3143160" cy="360"/>
            </p14:xfrm>
          </p:contentPart>
        </mc:Choice>
        <mc:Fallback xmlns="">
          <p:pic>
            <p:nvPicPr>
              <p:cNvPr id="15" name="잉크 14">
                <a:extLst>
                  <a:ext uri="{FF2B5EF4-FFF2-40B4-BE49-F238E27FC236}">
                    <a16:creationId xmlns:a16="http://schemas.microsoft.com/office/drawing/2014/main" id="{353E7547-6201-224B-51D7-65E29FD1E0D9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8124069" y="2070497"/>
                <a:ext cx="321480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6" name="잉크 15">
                <a:extLst>
                  <a:ext uri="{FF2B5EF4-FFF2-40B4-BE49-F238E27FC236}">
                    <a16:creationId xmlns:a16="http://schemas.microsoft.com/office/drawing/2014/main" id="{FB63A8E8-C28A-CC21-2A29-87298D81015D}"/>
                  </a:ext>
                </a:extLst>
              </p14:cNvPr>
              <p14:cNvContentPartPr/>
              <p14:nvPr/>
            </p14:nvContentPartPr>
            <p14:xfrm>
              <a:off x="11599869" y="2098577"/>
              <a:ext cx="182520" cy="360"/>
            </p14:xfrm>
          </p:contentPart>
        </mc:Choice>
        <mc:Fallback xmlns="">
          <p:pic>
            <p:nvPicPr>
              <p:cNvPr id="16" name="잉크 15">
                <a:extLst>
                  <a:ext uri="{FF2B5EF4-FFF2-40B4-BE49-F238E27FC236}">
                    <a16:creationId xmlns:a16="http://schemas.microsoft.com/office/drawing/2014/main" id="{FB63A8E8-C28A-CC21-2A29-87298D81015D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1563869" y="2026577"/>
                <a:ext cx="25416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7" name="잉크 16">
                <a:extLst>
                  <a:ext uri="{FF2B5EF4-FFF2-40B4-BE49-F238E27FC236}">
                    <a16:creationId xmlns:a16="http://schemas.microsoft.com/office/drawing/2014/main" id="{BD66FB6F-1D9B-7E4E-57D3-7725001C6E5A}"/>
                  </a:ext>
                </a:extLst>
              </p14:cNvPr>
              <p14:cNvContentPartPr/>
              <p14:nvPr/>
            </p14:nvContentPartPr>
            <p14:xfrm>
              <a:off x="6156669" y="2281457"/>
              <a:ext cx="603000" cy="14400"/>
            </p14:xfrm>
          </p:contentPart>
        </mc:Choice>
        <mc:Fallback xmlns="">
          <p:pic>
            <p:nvPicPr>
              <p:cNvPr id="17" name="잉크 16">
                <a:extLst>
                  <a:ext uri="{FF2B5EF4-FFF2-40B4-BE49-F238E27FC236}">
                    <a16:creationId xmlns:a16="http://schemas.microsoft.com/office/drawing/2014/main" id="{BD66FB6F-1D9B-7E4E-57D3-7725001C6E5A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121029" y="2209817"/>
                <a:ext cx="674640" cy="15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8" name="잉크 17">
                <a:extLst>
                  <a:ext uri="{FF2B5EF4-FFF2-40B4-BE49-F238E27FC236}">
                    <a16:creationId xmlns:a16="http://schemas.microsoft.com/office/drawing/2014/main" id="{7355159C-248F-D5B2-40B7-AA17D8B63A3C}"/>
                  </a:ext>
                </a:extLst>
              </p14:cNvPr>
              <p14:cNvContentPartPr/>
              <p14:nvPr/>
            </p14:nvContentPartPr>
            <p14:xfrm>
              <a:off x="6531429" y="3629657"/>
              <a:ext cx="1733400" cy="37080"/>
            </p14:xfrm>
          </p:contentPart>
        </mc:Choice>
        <mc:Fallback xmlns="">
          <p:pic>
            <p:nvPicPr>
              <p:cNvPr id="18" name="잉크 17">
                <a:extLst>
                  <a:ext uri="{FF2B5EF4-FFF2-40B4-BE49-F238E27FC236}">
                    <a16:creationId xmlns:a16="http://schemas.microsoft.com/office/drawing/2014/main" id="{7355159C-248F-D5B2-40B7-AA17D8B63A3C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495429" y="3557657"/>
                <a:ext cx="1805040" cy="18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0" name="잉크 19">
                <a:extLst>
                  <a:ext uri="{FF2B5EF4-FFF2-40B4-BE49-F238E27FC236}">
                    <a16:creationId xmlns:a16="http://schemas.microsoft.com/office/drawing/2014/main" id="{0A73482F-CC47-5356-C6B6-9A96B5BB94A9}"/>
                  </a:ext>
                </a:extLst>
              </p14:cNvPr>
              <p14:cNvContentPartPr/>
              <p14:nvPr/>
            </p14:nvContentPartPr>
            <p14:xfrm>
              <a:off x="6182589" y="4711097"/>
              <a:ext cx="2272680" cy="43920"/>
            </p14:xfrm>
          </p:contentPart>
        </mc:Choice>
        <mc:Fallback xmlns="">
          <p:pic>
            <p:nvPicPr>
              <p:cNvPr id="20" name="잉크 19">
                <a:extLst>
                  <a:ext uri="{FF2B5EF4-FFF2-40B4-BE49-F238E27FC236}">
                    <a16:creationId xmlns:a16="http://schemas.microsoft.com/office/drawing/2014/main" id="{0A73482F-CC47-5356-C6B6-9A96B5BB94A9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6146949" y="4639457"/>
                <a:ext cx="2344320" cy="18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1" name="잉크 20">
                <a:extLst>
                  <a:ext uri="{FF2B5EF4-FFF2-40B4-BE49-F238E27FC236}">
                    <a16:creationId xmlns:a16="http://schemas.microsoft.com/office/drawing/2014/main" id="{836612DB-30EB-1ECF-720F-100EFD6A555A}"/>
                  </a:ext>
                </a:extLst>
              </p14:cNvPr>
              <p14:cNvContentPartPr/>
              <p14:nvPr/>
            </p14:nvContentPartPr>
            <p14:xfrm>
              <a:off x="9640029" y="3822977"/>
              <a:ext cx="2075400" cy="360"/>
            </p14:xfrm>
          </p:contentPart>
        </mc:Choice>
        <mc:Fallback xmlns="">
          <p:pic>
            <p:nvPicPr>
              <p:cNvPr id="21" name="잉크 20">
                <a:extLst>
                  <a:ext uri="{FF2B5EF4-FFF2-40B4-BE49-F238E27FC236}">
                    <a16:creationId xmlns:a16="http://schemas.microsoft.com/office/drawing/2014/main" id="{836612DB-30EB-1ECF-720F-100EFD6A555A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9604389" y="3750977"/>
                <a:ext cx="214704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2" name="잉크 21">
                <a:extLst>
                  <a:ext uri="{FF2B5EF4-FFF2-40B4-BE49-F238E27FC236}">
                    <a16:creationId xmlns:a16="http://schemas.microsoft.com/office/drawing/2014/main" id="{AA25AA9F-DB03-27C7-A3B7-15910590F138}"/>
                  </a:ext>
                </a:extLst>
              </p14:cNvPr>
              <p14:cNvContentPartPr/>
              <p14:nvPr/>
            </p14:nvContentPartPr>
            <p14:xfrm>
              <a:off x="6148029" y="4031777"/>
              <a:ext cx="1636920" cy="360"/>
            </p14:xfrm>
          </p:contentPart>
        </mc:Choice>
        <mc:Fallback xmlns="">
          <p:pic>
            <p:nvPicPr>
              <p:cNvPr id="22" name="잉크 21">
                <a:extLst>
                  <a:ext uri="{FF2B5EF4-FFF2-40B4-BE49-F238E27FC236}">
                    <a16:creationId xmlns:a16="http://schemas.microsoft.com/office/drawing/2014/main" id="{AA25AA9F-DB03-27C7-A3B7-15910590F138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6112389" y="3960137"/>
                <a:ext cx="170856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3" name="잉크 22">
                <a:extLst>
                  <a:ext uri="{FF2B5EF4-FFF2-40B4-BE49-F238E27FC236}">
                    <a16:creationId xmlns:a16="http://schemas.microsoft.com/office/drawing/2014/main" id="{F3E93640-C31D-36A6-E110-F0218E504C8A}"/>
                  </a:ext>
                </a:extLst>
              </p14:cNvPr>
              <p14:cNvContentPartPr/>
              <p14:nvPr/>
            </p14:nvContentPartPr>
            <p14:xfrm>
              <a:off x="6165669" y="348257"/>
              <a:ext cx="783000" cy="35640"/>
            </p14:xfrm>
          </p:contentPart>
        </mc:Choice>
        <mc:Fallback xmlns="">
          <p:pic>
            <p:nvPicPr>
              <p:cNvPr id="23" name="잉크 22">
                <a:extLst>
                  <a:ext uri="{FF2B5EF4-FFF2-40B4-BE49-F238E27FC236}">
                    <a16:creationId xmlns:a16="http://schemas.microsoft.com/office/drawing/2014/main" id="{F3E93640-C31D-36A6-E110-F0218E504C8A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6129669" y="276257"/>
                <a:ext cx="854640" cy="17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4" name="잉크 23">
                <a:extLst>
                  <a:ext uri="{FF2B5EF4-FFF2-40B4-BE49-F238E27FC236}">
                    <a16:creationId xmlns:a16="http://schemas.microsoft.com/office/drawing/2014/main" id="{FC5FBCA1-C23B-FEB1-2D3E-D1D94537251B}"/>
                  </a:ext>
                </a:extLst>
              </p14:cNvPr>
              <p14:cNvContentPartPr/>
              <p14:nvPr/>
            </p14:nvContentPartPr>
            <p14:xfrm>
              <a:off x="6226509" y="3796697"/>
              <a:ext cx="731160" cy="52560"/>
            </p14:xfrm>
          </p:contentPart>
        </mc:Choice>
        <mc:Fallback xmlns="">
          <p:pic>
            <p:nvPicPr>
              <p:cNvPr id="24" name="잉크 23">
                <a:extLst>
                  <a:ext uri="{FF2B5EF4-FFF2-40B4-BE49-F238E27FC236}">
                    <a16:creationId xmlns:a16="http://schemas.microsoft.com/office/drawing/2014/main" id="{FC5FBCA1-C23B-FEB1-2D3E-D1D94537251B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6190869" y="3724697"/>
                <a:ext cx="802800" cy="19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5" name="잉크 24">
                <a:extLst>
                  <a:ext uri="{FF2B5EF4-FFF2-40B4-BE49-F238E27FC236}">
                    <a16:creationId xmlns:a16="http://schemas.microsoft.com/office/drawing/2014/main" id="{950F3874-6A33-E45B-11D7-911531C2A87D}"/>
                  </a:ext>
                </a:extLst>
              </p14:cNvPr>
              <p14:cNvContentPartPr/>
              <p14:nvPr/>
            </p14:nvContentPartPr>
            <p14:xfrm>
              <a:off x="9300549" y="391817"/>
              <a:ext cx="1934640" cy="26640"/>
            </p14:xfrm>
          </p:contentPart>
        </mc:Choice>
        <mc:Fallback xmlns="">
          <p:pic>
            <p:nvPicPr>
              <p:cNvPr id="25" name="잉크 24">
                <a:extLst>
                  <a:ext uri="{FF2B5EF4-FFF2-40B4-BE49-F238E27FC236}">
                    <a16:creationId xmlns:a16="http://schemas.microsoft.com/office/drawing/2014/main" id="{950F3874-6A33-E45B-11D7-911531C2A87D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9264909" y="319817"/>
                <a:ext cx="2006280" cy="17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6" name="잉크 25">
                <a:extLst>
                  <a:ext uri="{FF2B5EF4-FFF2-40B4-BE49-F238E27FC236}">
                    <a16:creationId xmlns:a16="http://schemas.microsoft.com/office/drawing/2014/main" id="{F0B3CB27-7622-8077-6EC2-64E8A607CA46}"/>
                  </a:ext>
                </a:extLst>
              </p14:cNvPr>
              <p14:cNvContentPartPr/>
              <p14:nvPr/>
            </p14:nvContentPartPr>
            <p14:xfrm>
              <a:off x="6113469" y="539777"/>
              <a:ext cx="1958040" cy="9720"/>
            </p14:xfrm>
          </p:contentPart>
        </mc:Choice>
        <mc:Fallback xmlns="">
          <p:pic>
            <p:nvPicPr>
              <p:cNvPr id="26" name="잉크 25">
                <a:extLst>
                  <a:ext uri="{FF2B5EF4-FFF2-40B4-BE49-F238E27FC236}">
                    <a16:creationId xmlns:a16="http://schemas.microsoft.com/office/drawing/2014/main" id="{F0B3CB27-7622-8077-6EC2-64E8A607CA46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6077469" y="467777"/>
                <a:ext cx="2029680" cy="15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7" name="잉크 26">
                <a:extLst>
                  <a:ext uri="{FF2B5EF4-FFF2-40B4-BE49-F238E27FC236}">
                    <a16:creationId xmlns:a16="http://schemas.microsoft.com/office/drawing/2014/main" id="{767878EE-826B-F09C-C19F-BF77832A11F2}"/>
                  </a:ext>
                </a:extLst>
              </p14:cNvPr>
              <p14:cNvContentPartPr/>
              <p14:nvPr/>
            </p14:nvContentPartPr>
            <p14:xfrm>
              <a:off x="6200229" y="5137697"/>
              <a:ext cx="750600" cy="35640"/>
            </p14:xfrm>
          </p:contentPart>
        </mc:Choice>
        <mc:Fallback xmlns="">
          <p:pic>
            <p:nvPicPr>
              <p:cNvPr id="27" name="잉크 26">
                <a:extLst>
                  <a:ext uri="{FF2B5EF4-FFF2-40B4-BE49-F238E27FC236}">
                    <a16:creationId xmlns:a16="http://schemas.microsoft.com/office/drawing/2014/main" id="{767878EE-826B-F09C-C19F-BF77832A11F2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6164229" y="5065697"/>
                <a:ext cx="822240" cy="17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8" name="잉크 27">
                <a:extLst>
                  <a:ext uri="{FF2B5EF4-FFF2-40B4-BE49-F238E27FC236}">
                    <a16:creationId xmlns:a16="http://schemas.microsoft.com/office/drawing/2014/main" id="{2181C3F7-334A-5998-7F7F-6158C5F27C3B}"/>
                  </a:ext>
                </a:extLst>
              </p14:cNvPr>
              <p14:cNvContentPartPr/>
              <p14:nvPr/>
            </p14:nvContentPartPr>
            <p14:xfrm>
              <a:off x="8359869" y="5181257"/>
              <a:ext cx="1267920" cy="360"/>
            </p14:xfrm>
          </p:contentPart>
        </mc:Choice>
        <mc:Fallback xmlns="">
          <p:pic>
            <p:nvPicPr>
              <p:cNvPr id="28" name="잉크 27">
                <a:extLst>
                  <a:ext uri="{FF2B5EF4-FFF2-40B4-BE49-F238E27FC236}">
                    <a16:creationId xmlns:a16="http://schemas.microsoft.com/office/drawing/2014/main" id="{2181C3F7-334A-5998-7F7F-6158C5F27C3B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8324229" y="5109617"/>
                <a:ext cx="133956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9" name="잉크 28">
                <a:extLst>
                  <a:ext uri="{FF2B5EF4-FFF2-40B4-BE49-F238E27FC236}">
                    <a16:creationId xmlns:a16="http://schemas.microsoft.com/office/drawing/2014/main" id="{AD4037BA-1401-4827-7C31-4AB798700B55}"/>
                  </a:ext>
                </a:extLst>
              </p14:cNvPr>
              <p14:cNvContentPartPr/>
              <p14:nvPr/>
            </p14:nvContentPartPr>
            <p14:xfrm>
              <a:off x="6357189" y="5878217"/>
              <a:ext cx="1275120" cy="360"/>
            </p14:xfrm>
          </p:contentPart>
        </mc:Choice>
        <mc:Fallback xmlns="">
          <p:pic>
            <p:nvPicPr>
              <p:cNvPr id="29" name="잉크 28">
                <a:extLst>
                  <a:ext uri="{FF2B5EF4-FFF2-40B4-BE49-F238E27FC236}">
                    <a16:creationId xmlns:a16="http://schemas.microsoft.com/office/drawing/2014/main" id="{AD4037BA-1401-4827-7C31-4AB798700B55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6321549" y="5806217"/>
                <a:ext cx="1346760" cy="144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5977675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EBB39BE-827B-F1B7-C7F9-5BAC6E68AF99}"/>
              </a:ext>
            </a:extLst>
          </p:cNvPr>
          <p:cNvSpPr txBox="1"/>
          <p:nvPr/>
        </p:nvSpPr>
        <p:spPr>
          <a:xfrm>
            <a:off x="-60777" y="582602"/>
            <a:ext cx="9957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07.</a:t>
            </a:r>
            <a:endParaRPr lang="ko-KR" altLang="en-US" sz="3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4F7A55-6294-E969-326C-720793A44D76}"/>
              </a:ext>
            </a:extLst>
          </p:cNvPr>
          <p:cNvSpPr txBox="1"/>
          <p:nvPr/>
        </p:nvSpPr>
        <p:spPr>
          <a:xfrm>
            <a:off x="935008" y="613380"/>
            <a:ext cx="49680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RS232, </a:t>
            </a:r>
            <a:r>
              <a:rPr lang="ko-KR" altLang="en-US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센서 데이터시트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1C89D7-DBD2-9F59-D2A1-B84BA340E08B}"/>
              </a:ext>
            </a:extLst>
          </p:cNvPr>
          <p:cNvSpPr txBox="1"/>
          <p:nvPr/>
        </p:nvSpPr>
        <p:spPr>
          <a:xfrm>
            <a:off x="948403" y="1401117"/>
            <a:ext cx="5426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TTL to RS232 Converter Max3232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A8D5FBD-27D4-068E-0D42-9A2E3875B9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6471" y="2281646"/>
            <a:ext cx="3780891" cy="33237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CB14C3B-322F-5ECC-A4CC-36978DFCF8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86" y="2425103"/>
            <a:ext cx="4274684" cy="320061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6010BB7-4D73-7DC6-CA81-238414F3A7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4818" y="2425103"/>
            <a:ext cx="3869800" cy="3136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83330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6F83044-4CDC-07BE-787F-18770E6E40D2}"/>
              </a:ext>
            </a:extLst>
          </p:cNvPr>
          <p:cNvSpPr txBox="1"/>
          <p:nvPr/>
        </p:nvSpPr>
        <p:spPr>
          <a:xfrm>
            <a:off x="-60777" y="582602"/>
            <a:ext cx="9957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07.</a:t>
            </a:r>
            <a:endParaRPr lang="ko-KR" altLang="en-US" sz="3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401411-2C7E-6093-DD15-CEDBA23C65AE}"/>
              </a:ext>
            </a:extLst>
          </p:cNvPr>
          <p:cNvSpPr txBox="1"/>
          <p:nvPr/>
        </p:nvSpPr>
        <p:spPr>
          <a:xfrm>
            <a:off x="935008" y="613380"/>
            <a:ext cx="49680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RS232, </a:t>
            </a:r>
            <a:r>
              <a:rPr lang="ko-KR" altLang="en-US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센서 데이터시트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9519933-05D6-D2D7-6DE7-D0D5AD5AD475}"/>
              </a:ext>
            </a:extLst>
          </p:cNvPr>
          <p:cNvSpPr txBox="1"/>
          <p:nvPr/>
        </p:nvSpPr>
        <p:spPr>
          <a:xfrm>
            <a:off x="948403" y="1401117"/>
            <a:ext cx="74466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TTL to RS232 Converter Max3232-Description,Features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869EBF8-5C27-55A2-3282-F82786105C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7852" y="1770449"/>
            <a:ext cx="3848637" cy="499218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458220C-F841-5877-1A7F-92DF79C7BB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5938" y="2007354"/>
            <a:ext cx="4381460" cy="451837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2" name="잉크 11">
                <a:extLst>
                  <a:ext uri="{FF2B5EF4-FFF2-40B4-BE49-F238E27FC236}">
                    <a16:creationId xmlns:a16="http://schemas.microsoft.com/office/drawing/2014/main" id="{97EA438D-4011-B34D-DD80-79D344A4148A}"/>
                  </a:ext>
                </a:extLst>
              </p14:cNvPr>
              <p14:cNvContentPartPr/>
              <p14:nvPr/>
            </p14:nvContentPartPr>
            <p14:xfrm>
              <a:off x="2490429" y="2056817"/>
              <a:ext cx="609480" cy="7200"/>
            </p14:xfrm>
          </p:contentPart>
        </mc:Choice>
        <mc:Fallback xmlns="">
          <p:pic>
            <p:nvPicPr>
              <p:cNvPr id="12" name="잉크 11">
                <a:extLst>
                  <a:ext uri="{FF2B5EF4-FFF2-40B4-BE49-F238E27FC236}">
                    <a16:creationId xmlns:a16="http://schemas.microsoft.com/office/drawing/2014/main" id="{97EA438D-4011-B34D-DD80-79D344A4148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454789" y="1985177"/>
                <a:ext cx="681120" cy="15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3" name="잉크 12">
                <a:extLst>
                  <a:ext uri="{FF2B5EF4-FFF2-40B4-BE49-F238E27FC236}">
                    <a16:creationId xmlns:a16="http://schemas.microsoft.com/office/drawing/2014/main" id="{07B89AE2-1CC0-F0FB-E315-166F3E878549}"/>
                  </a:ext>
                </a:extLst>
              </p14:cNvPr>
              <p14:cNvContentPartPr/>
              <p14:nvPr/>
            </p14:nvContentPartPr>
            <p14:xfrm>
              <a:off x="4606869" y="2044937"/>
              <a:ext cx="419040" cy="19080"/>
            </p14:xfrm>
          </p:contentPart>
        </mc:Choice>
        <mc:Fallback xmlns="">
          <p:pic>
            <p:nvPicPr>
              <p:cNvPr id="13" name="잉크 12">
                <a:extLst>
                  <a:ext uri="{FF2B5EF4-FFF2-40B4-BE49-F238E27FC236}">
                    <a16:creationId xmlns:a16="http://schemas.microsoft.com/office/drawing/2014/main" id="{07B89AE2-1CC0-F0FB-E315-166F3E87854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570869" y="1973297"/>
                <a:ext cx="490680" cy="16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4" name="잉크 13">
                <a:extLst>
                  <a:ext uri="{FF2B5EF4-FFF2-40B4-BE49-F238E27FC236}">
                    <a16:creationId xmlns:a16="http://schemas.microsoft.com/office/drawing/2014/main" id="{5D082521-EDD7-8BFA-371B-3E025D6826AB}"/>
                  </a:ext>
                </a:extLst>
              </p14:cNvPr>
              <p14:cNvContentPartPr/>
              <p14:nvPr/>
            </p14:nvContentPartPr>
            <p14:xfrm>
              <a:off x="1445349" y="2208377"/>
              <a:ext cx="458280" cy="3600"/>
            </p14:xfrm>
          </p:contentPart>
        </mc:Choice>
        <mc:Fallback xmlns="">
          <p:pic>
            <p:nvPicPr>
              <p:cNvPr id="14" name="잉크 13">
                <a:extLst>
                  <a:ext uri="{FF2B5EF4-FFF2-40B4-BE49-F238E27FC236}">
                    <a16:creationId xmlns:a16="http://schemas.microsoft.com/office/drawing/2014/main" id="{5D082521-EDD7-8BFA-371B-3E025D6826AB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409709" y="2136377"/>
                <a:ext cx="529920" cy="14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5" name="잉크 14">
                <a:extLst>
                  <a:ext uri="{FF2B5EF4-FFF2-40B4-BE49-F238E27FC236}">
                    <a16:creationId xmlns:a16="http://schemas.microsoft.com/office/drawing/2014/main" id="{9DF43F66-B52F-914B-23BF-37E14914B16E}"/>
                  </a:ext>
                </a:extLst>
              </p14:cNvPr>
              <p14:cNvContentPartPr/>
              <p14:nvPr/>
            </p14:nvContentPartPr>
            <p14:xfrm>
              <a:off x="2194509" y="2315657"/>
              <a:ext cx="2820600" cy="19080"/>
            </p14:xfrm>
          </p:contentPart>
        </mc:Choice>
        <mc:Fallback xmlns="">
          <p:pic>
            <p:nvPicPr>
              <p:cNvPr id="15" name="잉크 14">
                <a:extLst>
                  <a:ext uri="{FF2B5EF4-FFF2-40B4-BE49-F238E27FC236}">
                    <a16:creationId xmlns:a16="http://schemas.microsoft.com/office/drawing/2014/main" id="{9DF43F66-B52F-914B-23BF-37E14914B16E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158869" y="2243657"/>
                <a:ext cx="2892240" cy="16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6" name="잉크 15">
                <a:extLst>
                  <a:ext uri="{FF2B5EF4-FFF2-40B4-BE49-F238E27FC236}">
                    <a16:creationId xmlns:a16="http://schemas.microsoft.com/office/drawing/2014/main" id="{2F6F41DA-CA8C-8E5B-9600-5A5745CACB3B}"/>
                  </a:ext>
                </a:extLst>
              </p14:cNvPr>
              <p14:cNvContentPartPr/>
              <p14:nvPr/>
            </p14:nvContentPartPr>
            <p14:xfrm>
              <a:off x="1497909" y="2455697"/>
              <a:ext cx="808560" cy="18720"/>
            </p14:xfrm>
          </p:contentPart>
        </mc:Choice>
        <mc:Fallback xmlns="">
          <p:pic>
            <p:nvPicPr>
              <p:cNvPr id="16" name="잉크 15">
                <a:extLst>
                  <a:ext uri="{FF2B5EF4-FFF2-40B4-BE49-F238E27FC236}">
                    <a16:creationId xmlns:a16="http://schemas.microsoft.com/office/drawing/2014/main" id="{2F6F41DA-CA8C-8E5B-9600-5A5745CACB3B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461909" y="2383697"/>
                <a:ext cx="880200" cy="16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7" name="잉크 16">
                <a:extLst>
                  <a:ext uri="{FF2B5EF4-FFF2-40B4-BE49-F238E27FC236}">
                    <a16:creationId xmlns:a16="http://schemas.microsoft.com/office/drawing/2014/main" id="{66E702E8-DC72-8964-CC2C-781D7F050969}"/>
                  </a:ext>
                </a:extLst>
              </p14:cNvPr>
              <p14:cNvContentPartPr/>
              <p14:nvPr/>
            </p14:nvContentPartPr>
            <p14:xfrm>
              <a:off x="2028909" y="2592857"/>
              <a:ext cx="1837800" cy="19800"/>
            </p14:xfrm>
          </p:contentPart>
        </mc:Choice>
        <mc:Fallback xmlns="">
          <p:pic>
            <p:nvPicPr>
              <p:cNvPr id="17" name="잉크 16">
                <a:extLst>
                  <a:ext uri="{FF2B5EF4-FFF2-40B4-BE49-F238E27FC236}">
                    <a16:creationId xmlns:a16="http://schemas.microsoft.com/office/drawing/2014/main" id="{66E702E8-DC72-8964-CC2C-781D7F050969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993269" y="2520857"/>
                <a:ext cx="1909440" cy="16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8" name="잉크 17">
                <a:extLst>
                  <a:ext uri="{FF2B5EF4-FFF2-40B4-BE49-F238E27FC236}">
                    <a16:creationId xmlns:a16="http://schemas.microsoft.com/office/drawing/2014/main" id="{2953CCA1-1F35-B7B1-BAAD-B1FBFDAC1D6B}"/>
                  </a:ext>
                </a:extLst>
              </p14:cNvPr>
              <p14:cNvContentPartPr/>
              <p14:nvPr/>
            </p14:nvContentPartPr>
            <p14:xfrm>
              <a:off x="1968069" y="2690777"/>
              <a:ext cx="713520" cy="27000"/>
            </p14:xfrm>
          </p:contentPart>
        </mc:Choice>
        <mc:Fallback xmlns="">
          <p:pic>
            <p:nvPicPr>
              <p:cNvPr id="18" name="잉크 17">
                <a:extLst>
                  <a:ext uri="{FF2B5EF4-FFF2-40B4-BE49-F238E27FC236}">
                    <a16:creationId xmlns:a16="http://schemas.microsoft.com/office/drawing/2014/main" id="{2953CCA1-1F35-B7B1-BAAD-B1FBFDAC1D6B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932429" y="2618777"/>
                <a:ext cx="785160" cy="17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9" name="잉크 18">
                <a:extLst>
                  <a:ext uri="{FF2B5EF4-FFF2-40B4-BE49-F238E27FC236}">
                    <a16:creationId xmlns:a16="http://schemas.microsoft.com/office/drawing/2014/main" id="{4A146F88-C58A-DD9E-016D-2CEC6B8FBF01}"/>
                  </a:ext>
                </a:extLst>
              </p14:cNvPr>
              <p14:cNvContentPartPr/>
              <p14:nvPr/>
            </p14:nvContentPartPr>
            <p14:xfrm>
              <a:off x="3979749" y="2690777"/>
              <a:ext cx="644040" cy="360"/>
            </p14:xfrm>
          </p:contentPart>
        </mc:Choice>
        <mc:Fallback xmlns="">
          <p:pic>
            <p:nvPicPr>
              <p:cNvPr id="19" name="잉크 18">
                <a:extLst>
                  <a:ext uri="{FF2B5EF4-FFF2-40B4-BE49-F238E27FC236}">
                    <a16:creationId xmlns:a16="http://schemas.microsoft.com/office/drawing/2014/main" id="{4A146F88-C58A-DD9E-016D-2CEC6B8FBF01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944109" y="2618777"/>
                <a:ext cx="71568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0" name="잉크 19">
                <a:extLst>
                  <a:ext uri="{FF2B5EF4-FFF2-40B4-BE49-F238E27FC236}">
                    <a16:creationId xmlns:a16="http://schemas.microsoft.com/office/drawing/2014/main" id="{0FC4EF8A-4A49-1D8E-65EC-EEC3537E265A}"/>
                  </a:ext>
                </a:extLst>
              </p14:cNvPr>
              <p14:cNvContentPartPr/>
              <p14:nvPr/>
            </p14:nvContentPartPr>
            <p14:xfrm>
              <a:off x="4084149" y="2865017"/>
              <a:ext cx="704880" cy="360"/>
            </p14:xfrm>
          </p:contentPart>
        </mc:Choice>
        <mc:Fallback xmlns="">
          <p:pic>
            <p:nvPicPr>
              <p:cNvPr id="20" name="잉크 19">
                <a:extLst>
                  <a:ext uri="{FF2B5EF4-FFF2-40B4-BE49-F238E27FC236}">
                    <a16:creationId xmlns:a16="http://schemas.microsoft.com/office/drawing/2014/main" id="{0FC4EF8A-4A49-1D8E-65EC-EEC3537E265A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048149" y="2793377"/>
                <a:ext cx="77652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1" name="잉크 20">
                <a:extLst>
                  <a:ext uri="{FF2B5EF4-FFF2-40B4-BE49-F238E27FC236}">
                    <a16:creationId xmlns:a16="http://schemas.microsoft.com/office/drawing/2014/main" id="{C06E7184-FBC0-9632-DC23-0682DC73420D}"/>
                  </a:ext>
                </a:extLst>
              </p14:cNvPr>
              <p14:cNvContentPartPr/>
              <p14:nvPr/>
            </p14:nvContentPartPr>
            <p14:xfrm>
              <a:off x="1480269" y="2962577"/>
              <a:ext cx="488880" cy="15840"/>
            </p14:xfrm>
          </p:contentPart>
        </mc:Choice>
        <mc:Fallback xmlns="">
          <p:pic>
            <p:nvPicPr>
              <p:cNvPr id="21" name="잉크 20">
                <a:extLst>
                  <a:ext uri="{FF2B5EF4-FFF2-40B4-BE49-F238E27FC236}">
                    <a16:creationId xmlns:a16="http://schemas.microsoft.com/office/drawing/2014/main" id="{C06E7184-FBC0-9632-DC23-0682DC73420D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444629" y="2890937"/>
                <a:ext cx="560520" cy="15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2" name="잉크 21">
                <a:extLst>
                  <a:ext uri="{FF2B5EF4-FFF2-40B4-BE49-F238E27FC236}">
                    <a16:creationId xmlns:a16="http://schemas.microsoft.com/office/drawing/2014/main" id="{BE725C7A-782C-AD9F-4FAB-E5FEF6B66D9A}"/>
                  </a:ext>
                </a:extLst>
              </p14:cNvPr>
              <p14:cNvContentPartPr/>
              <p14:nvPr/>
            </p14:nvContentPartPr>
            <p14:xfrm>
              <a:off x="1906869" y="2969057"/>
              <a:ext cx="2760120" cy="27720"/>
            </p14:xfrm>
          </p:contentPart>
        </mc:Choice>
        <mc:Fallback xmlns="">
          <p:pic>
            <p:nvPicPr>
              <p:cNvPr id="22" name="잉크 21">
                <a:extLst>
                  <a:ext uri="{FF2B5EF4-FFF2-40B4-BE49-F238E27FC236}">
                    <a16:creationId xmlns:a16="http://schemas.microsoft.com/office/drawing/2014/main" id="{BE725C7A-782C-AD9F-4FAB-E5FEF6B66D9A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870869" y="2897417"/>
                <a:ext cx="2831760" cy="17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3" name="잉크 22">
                <a:extLst>
                  <a:ext uri="{FF2B5EF4-FFF2-40B4-BE49-F238E27FC236}">
                    <a16:creationId xmlns:a16="http://schemas.microsoft.com/office/drawing/2014/main" id="{A387CCDE-E040-21F6-AB82-767AF857486A}"/>
                  </a:ext>
                </a:extLst>
              </p14:cNvPr>
              <p14:cNvContentPartPr/>
              <p14:nvPr/>
            </p14:nvContentPartPr>
            <p14:xfrm>
              <a:off x="3683469" y="3657377"/>
              <a:ext cx="1295280" cy="360"/>
            </p14:xfrm>
          </p:contentPart>
        </mc:Choice>
        <mc:Fallback xmlns="">
          <p:pic>
            <p:nvPicPr>
              <p:cNvPr id="23" name="잉크 22">
                <a:extLst>
                  <a:ext uri="{FF2B5EF4-FFF2-40B4-BE49-F238E27FC236}">
                    <a16:creationId xmlns:a16="http://schemas.microsoft.com/office/drawing/2014/main" id="{A387CCDE-E040-21F6-AB82-767AF857486A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3647829" y="3585377"/>
                <a:ext cx="136692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4" name="잉크 23">
                <a:extLst>
                  <a:ext uri="{FF2B5EF4-FFF2-40B4-BE49-F238E27FC236}">
                    <a16:creationId xmlns:a16="http://schemas.microsoft.com/office/drawing/2014/main" id="{96159B9B-CCA1-B7BF-3972-AC8CEFD51BAC}"/>
                  </a:ext>
                </a:extLst>
              </p14:cNvPr>
              <p14:cNvContentPartPr/>
              <p14:nvPr/>
            </p14:nvContentPartPr>
            <p14:xfrm>
              <a:off x="1428069" y="3814337"/>
              <a:ext cx="460440" cy="9000"/>
            </p14:xfrm>
          </p:contentPart>
        </mc:Choice>
        <mc:Fallback xmlns="">
          <p:pic>
            <p:nvPicPr>
              <p:cNvPr id="24" name="잉크 23">
                <a:extLst>
                  <a:ext uri="{FF2B5EF4-FFF2-40B4-BE49-F238E27FC236}">
                    <a16:creationId xmlns:a16="http://schemas.microsoft.com/office/drawing/2014/main" id="{96159B9B-CCA1-B7BF-3972-AC8CEFD51BAC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392069" y="3742697"/>
                <a:ext cx="532080" cy="15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5" name="잉크 24">
                <a:extLst>
                  <a:ext uri="{FF2B5EF4-FFF2-40B4-BE49-F238E27FC236}">
                    <a16:creationId xmlns:a16="http://schemas.microsoft.com/office/drawing/2014/main" id="{00F6196D-3811-228B-7D94-8291229F0DDA}"/>
                  </a:ext>
                </a:extLst>
              </p14:cNvPr>
              <p14:cNvContentPartPr/>
              <p14:nvPr/>
            </p14:nvContentPartPr>
            <p14:xfrm>
              <a:off x="2551269" y="3674297"/>
              <a:ext cx="1149840" cy="10440"/>
            </p14:xfrm>
          </p:contentPart>
        </mc:Choice>
        <mc:Fallback xmlns="">
          <p:pic>
            <p:nvPicPr>
              <p:cNvPr id="25" name="잉크 24">
                <a:extLst>
                  <a:ext uri="{FF2B5EF4-FFF2-40B4-BE49-F238E27FC236}">
                    <a16:creationId xmlns:a16="http://schemas.microsoft.com/office/drawing/2014/main" id="{00F6196D-3811-228B-7D94-8291229F0DDA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2515629" y="3602297"/>
                <a:ext cx="1221480" cy="15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6" name="잉크 25">
                <a:extLst>
                  <a:ext uri="{FF2B5EF4-FFF2-40B4-BE49-F238E27FC236}">
                    <a16:creationId xmlns:a16="http://schemas.microsoft.com/office/drawing/2014/main" id="{7F7E5CD8-E511-DBF0-843C-A0A3F542C092}"/>
                  </a:ext>
                </a:extLst>
              </p14:cNvPr>
              <p14:cNvContentPartPr/>
              <p14:nvPr/>
            </p14:nvContentPartPr>
            <p14:xfrm>
              <a:off x="5808549" y="2471897"/>
              <a:ext cx="1541160" cy="45720"/>
            </p14:xfrm>
          </p:contentPart>
        </mc:Choice>
        <mc:Fallback xmlns="">
          <p:pic>
            <p:nvPicPr>
              <p:cNvPr id="26" name="잉크 25">
                <a:extLst>
                  <a:ext uri="{FF2B5EF4-FFF2-40B4-BE49-F238E27FC236}">
                    <a16:creationId xmlns:a16="http://schemas.microsoft.com/office/drawing/2014/main" id="{7F7E5CD8-E511-DBF0-843C-A0A3F542C092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5772549" y="2400257"/>
                <a:ext cx="1612800" cy="18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7" name="잉크 26">
                <a:extLst>
                  <a:ext uri="{FF2B5EF4-FFF2-40B4-BE49-F238E27FC236}">
                    <a16:creationId xmlns:a16="http://schemas.microsoft.com/office/drawing/2014/main" id="{40E7955B-9DC0-30C1-A481-7AF6F8C2A723}"/>
                  </a:ext>
                </a:extLst>
              </p14:cNvPr>
              <p14:cNvContentPartPr/>
              <p14:nvPr/>
            </p14:nvContentPartPr>
            <p14:xfrm>
              <a:off x="5895309" y="2673137"/>
              <a:ext cx="469440" cy="35280"/>
            </p14:xfrm>
          </p:contentPart>
        </mc:Choice>
        <mc:Fallback xmlns="">
          <p:pic>
            <p:nvPicPr>
              <p:cNvPr id="27" name="잉크 26">
                <a:extLst>
                  <a:ext uri="{FF2B5EF4-FFF2-40B4-BE49-F238E27FC236}">
                    <a16:creationId xmlns:a16="http://schemas.microsoft.com/office/drawing/2014/main" id="{40E7955B-9DC0-30C1-A481-7AF6F8C2A72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5859669" y="2601137"/>
                <a:ext cx="541080" cy="17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8" name="잉크 27">
                <a:extLst>
                  <a:ext uri="{FF2B5EF4-FFF2-40B4-BE49-F238E27FC236}">
                    <a16:creationId xmlns:a16="http://schemas.microsoft.com/office/drawing/2014/main" id="{9CBBF23A-442C-9E07-9A87-87AC1260F061}"/>
                  </a:ext>
                </a:extLst>
              </p14:cNvPr>
              <p14:cNvContentPartPr/>
              <p14:nvPr/>
            </p14:nvContentPartPr>
            <p14:xfrm>
              <a:off x="5817189" y="3064457"/>
              <a:ext cx="1715760" cy="62280"/>
            </p14:xfrm>
          </p:contentPart>
        </mc:Choice>
        <mc:Fallback xmlns="">
          <p:pic>
            <p:nvPicPr>
              <p:cNvPr id="28" name="잉크 27">
                <a:extLst>
                  <a:ext uri="{FF2B5EF4-FFF2-40B4-BE49-F238E27FC236}">
                    <a16:creationId xmlns:a16="http://schemas.microsoft.com/office/drawing/2014/main" id="{9CBBF23A-442C-9E07-9A87-87AC1260F061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5781189" y="2992457"/>
                <a:ext cx="1787400" cy="20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9" name="잉크 28">
                <a:extLst>
                  <a:ext uri="{FF2B5EF4-FFF2-40B4-BE49-F238E27FC236}">
                    <a16:creationId xmlns:a16="http://schemas.microsoft.com/office/drawing/2014/main" id="{C2CB8147-5832-50D3-E90E-5180EE52B6E2}"/>
                  </a:ext>
                </a:extLst>
              </p14:cNvPr>
              <p14:cNvContentPartPr/>
              <p14:nvPr/>
            </p14:nvContentPartPr>
            <p14:xfrm>
              <a:off x="5912949" y="3325817"/>
              <a:ext cx="618120" cy="27000"/>
            </p14:xfrm>
          </p:contentPart>
        </mc:Choice>
        <mc:Fallback xmlns="">
          <p:pic>
            <p:nvPicPr>
              <p:cNvPr id="29" name="잉크 28">
                <a:extLst>
                  <a:ext uri="{FF2B5EF4-FFF2-40B4-BE49-F238E27FC236}">
                    <a16:creationId xmlns:a16="http://schemas.microsoft.com/office/drawing/2014/main" id="{C2CB8147-5832-50D3-E90E-5180EE52B6E2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5876949" y="3254177"/>
                <a:ext cx="689760" cy="17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30" name="잉크 29">
                <a:extLst>
                  <a:ext uri="{FF2B5EF4-FFF2-40B4-BE49-F238E27FC236}">
                    <a16:creationId xmlns:a16="http://schemas.microsoft.com/office/drawing/2014/main" id="{78ED952E-407E-8CA6-02A2-249A1DEB3795}"/>
                  </a:ext>
                </a:extLst>
              </p14:cNvPr>
              <p14:cNvContentPartPr/>
              <p14:nvPr/>
            </p14:nvContentPartPr>
            <p14:xfrm>
              <a:off x="5773629" y="5093417"/>
              <a:ext cx="3805200" cy="44640"/>
            </p14:xfrm>
          </p:contentPart>
        </mc:Choice>
        <mc:Fallback xmlns="">
          <p:pic>
            <p:nvPicPr>
              <p:cNvPr id="30" name="잉크 29">
                <a:extLst>
                  <a:ext uri="{FF2B5EF4-FFF2-40B4-BE49-F238E27FC236}">
                    <a16:creationId xmlns:a16="http://schemas.microsoft.com/office/drawing/2014/main" id="{78ED952E-407E-8CA6-02A2-249A1DEB3795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5737989" y="5021417"/>
                <a:ext cx="3876840" cy="18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31" name="잉크 30">
                <a:extLst>
                  <a:ext uri="{FF2B5EF4-FFF2-40B4-BE49-F238E27FC236}">
                    <a16:creationId xmlns:a16="http://schemas.microsoft.com/office/drawing/2014/main" id="{C3F5D882-63E5-2A85-7267-A77089E7768B}"/>
                  </a:ext>
                </a:extLst>
              </p14:cNvPr>
              <p14:cNvContentPartPr/>
              <p14:nvPr/>
            </p14:nvContentPartPr>
            <p14:xfrm>
              <a:off x="5808549" y="5294297"/>
              <a:ext cx="818640" cy="44280"/>
            </p14:xfrm>
          </p:contentPart>
        </mc:Choice>
        <mc:Fallback xmlns="">
          <p:pic>
            <p:nvPicPr>
              <p:cNvPr id="31" name="잉크 30">
                <a:extLst>
                  <a:ext uri="{FF2B5EF4-FFF2-40B4-BE49-F238E27FC236}">
                    <a16:creationId xmlns:a16="http://schemas.microsoft.com/office/drawing/2014/main" id="{C3F5D882-63E5-2A85-7267-A77089E7768B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772549" y="5222297"/>
                <a:ext cx="890280" cy="187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2759423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B95A38B-A502-5FDD-213A-56A031C8572D}"/>
              </a:ext>
            </a:extLst>
          </p:cNvPr>
          <p:cNvSpPr txBox="1"/>
          <p:nvPr/>
        </p:nvSpPr>
        <p:spPr>
          <a:xfrm>
            <a:off x="-60777" y="582602"/>
            <a:ext cx="9957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07.</a:t>
            </a:r>
            <a:endParaRPr lang="ko-KR" altLang="en-US" sz="3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F4ABD07-7DA3-1531-7503-DEEF1CEE1147}"/>
              </a:ext>
            </a:extLst>
          </p:cNvPr>
          <p:cNvSpPr txBox="1"/>
          <p:nvPr/>
        </p:nvSpPr>
        <p:spPr>
          <a:xfrm>
            <a:off x="935008" y="613380"/>
            <a:ext cx="49680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RS232, </a:t>
            </a:r>
            <a:r>
              <a:rPr lang="ko-KR" altLang="en-US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센서 데이터시트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E4C371-3D9B-8A27-02ED-2F0F16546D80}"/>
              </a:ext>
            </a:extLst>
          </p:cNvPr>
          <p:cNvSpPr txBox="1"/>
          <p:nvPr/>
        </p:nvSpPr>
        <p:spPr>
          <a:xfrm>
            <a:off x="948403" y="1401117"/>
            <a:ext cx="74466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TTL to RS232 Converter Max3232-Description,Features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E5AB07F-55C9-E405-6A30-78562CF07F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995" y="1911855"/>
            <a:ext cx="3333559" cy="313604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0E4D007-725F-5EA5-A292-7E35DAE682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2906" y="1816044"/>
            <a:ext cx="4274684" cy="320061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F61BADD-E147-55E8-F0E3-CC6F853EE3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0942" y="381106"/>
            <a:ext cx="4001058" cy="628737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1" name="잉크 10">
                <a:extLst>
                  <a:ext uri="{FF2B5EF4-FFF2-40B4-BE49-F238E27FC236}">
                    <a16:creationId xmlns:a16="http://schemas.microsoft.com/office/drawing/2014/main" id="{680F2898-78A1-0257-AA7A-6CED0F249A3C}"/>
                  </a:ext>
                </a:extLst>
              </p14:cNvPr>
              <p14:cNvContentPartPr/>
              <p14:nvPr/>
            </p14:nvContentPartPr>
            <p14:xfrm>
              <a:off x="8359869" y="5233457"/>
              <a:ext cx="327960" cy="360"/>
            </p14:xfrm>
          </p:contentPart>
        </mc:Choice>
        <mc:Fallback xmlns="">
          <p:pic>
            <p:nvPicPr>
              <p:cNvPr id="11" name="잉크 10">
                <a:extLst>
                  <a:ext uri="{FF2B5EF4-FFF2-40B4-BE49-F238E27FC236}">
                    <a16:creationId xmlns:a16="http://schemas.microsoft.com/office/drawing/2014/main" id="{680F2898-78A1-0257-AA7A-6CED0F249A3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324229" y="5161817"/>
                <a:ext cx="39960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2" name="잉크 11">
                <a:extLst>
                  <a:ext uri="{FF2B5EF4-FFF2-40B4-BE49-F238E27FC236}">
                    <a16:creationId xmlns:a16="http://schemas.microsoft.com/office/drawing/2014/main" id="{BE07DB16-E06D-77C3-51B1-A9F33325A7A6}"/>
                  </a:ext>
                </a:extLst>
              </p14:cNvPr>
              <p14:cNvContentPartPr/>
              <p14:nvPr/>
            </p14:nvContentPartPr>
            <p14:xfrm>
              <a:off x="9004629" y="5154257"/>
              <a:ext cx="1722600" cy="62280"/>
            </p14:xfrm>
          </p:contentPart>
        </mc:Choice>
        <mc:Fallback xmlns="">
          <p:pic>
            <p:nvPicPr>
              <p:cNvPr id="12" name="잉크 11">
                <a:extLst>
                  <a:ext uri="{FF2B5EF4-FFF2-40B4-BE49-F238E27FC236}">
                    <a16:creationId xmlns:a16="http://schemas.microsoft.com/office/drawing/2014/main" id="{BE07DB16-E06D-77C3-51B1-A9F33325A7A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968629" y="5082257"/>
                <a:ext cx="1794240" cy="205920"/>
              </a:xfrm>
              <a:prstGeom prst="rect">
                <a:avLst/>
              </a:prstGeom>
            </p:spPr>
          </p:pic>
        </mc:Fallback>
      </mc:AlternateContent>
      <p:sp>
        <p:nvSpPr>
          <p:cNvPr id="13" name="직사각형 12">
            <a:extLst>
              <a:ext uri="{FF2B5EF4-FFF2-40B4-BE49-F238E27FC236}">
                <a16:creationId xmlns:a16="http://schemas.microsoft.com/office/drawing/2014/main" id="{C4BD4DFC-CE4D-4FCD-B12C-A4DBC5D36E8D}"/>
              </a:ext>
            </a:extLst>
          </p:cNvPr>
          <p:cNvSpPr/>
          <p:nvPr/>
        </p:nvSpPr>
        <p:spPr>
          <a:xfrm>
            <a:off x="3595763" y="3082835"/>
            <a:ext cx="923110" cy="1132114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F78FE8EC-19F5-89E1-EE2A-CE03FC38D74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09554" y="5016660"/>
            <a:ext cx="1095528" cy="143502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9" name="잉크 18">
                <a:extLst>
                  <a:ext uri="{FF2B5EF4-FFF2-40B4-BE49-F238E27FC236}">
                    <a16:creationId xmlns:a16="http://schemas.microsoft.com/office/drawing/2014/main" id="{C8842E07-39AC-ED41-F2BE-D1ED584FAD6A}"/>
                  </a:ext>
                </a:extLst>
              </p14:cNvPr>
              <p14:cNvContentPartPr/>
              <p14:nvPr/>
            </p14:nvContentPartPr>
            <p14:xfrm>
              <a:off x="4032669" y="3221777"/>
              <a:ext cx="235080" cy="360"/>
            </p14:xfrm>
          </p:contentPart>
        </mc:Choice>
        <mc:Fallback xmlns="">
          <p:pic>
            <p:nvPicPr>
              <p:cNvPr id="19" name="잉크 18">
                <a:extLst>
                  <a:ext uri="{FF2B5EF4-FFF2-40B4-BE49-F238E27FC236}">
                    <a16:creationId xmlns:a16="http://schemas.microsoft.com/office/drawing/2014/main" id="{C8842E07-39AC-ED41-F2BE-D1ED584FAD6A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996669" y="3150137"/>
                <a:ext cx="30672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0" name="잉크 19">
                <a:extLst>
                  <a:ext uri="{FF2B5EF4-FFF2-40B4-BE49-F238E27FC236}">
                    <a16:creationId xmlns:a16="http://schemas.microsoft.com/office/drawing/2014/main" id="{71CCA93D-2257-FD8E-9917-528B49B13E83}"/>
                  </a:ext>
                </a:extLst>
              </p14:cNvPr>
              <p14:cNvContentPartPr/>
              <p14:nvPr/>
            </p14:nvContentPartPr>
            <p14:xfrm>
              <a:off x="8978349" y="4562417"/>
              <a:ext cx="1680840" cy="53280"/>
            </p14:xfrm>
          </p:contentPart>
        </mc:Choice>
        <mc:Fallback xmlns="">
          <p:pic>
            <p:nvPicPr>
              <p:cNvPr id="20" name="잉크 19">
                <a:extLst>
                  <a:ext uri="{FF2B5EF4-FFF2-40B4-BE49-F238E27FC236}">
                    <a16:creationId xmlns:a16="http://schemas.microsoft.com/office/drawing/2014/main" id="{71CCA93D-2257-FD8E-9917-528B49B13E83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942709" y="4490417"/>
                <a:ext cx="1752480" cy="19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1" name="잉크 20">
                <a:extLst>
                  <a:ext uri="{FF2B5EF4-FFF2-40B4-BE49-F238E27FC236}">
                    <a16:creationId xmlns:a16="http://schemas.microsoft.com/office/drawing/2014/main" id="{977EE5FB-801C-95D9-40B2-AAF55FD7DCD4}"/>
                  </a:ext>
                </a:extLst>
              </p14:cNvPr>
              <p14:cNvContentPartPr/>
              <p14:nvPr/>
            </p14:nvContentPartPr>
            <p14:xfrm>
              <a:off x="8413869" y="4589057"/>
              <a:ext cx="225000" cy="9720"/>
            </p14:xfrm>
          </p:contentPart>
        </mc:Choice>
        <mc:Fallback xmlns="">
          <p:pic>
            <p:nvPicPr>
              <p:cNvPr id="21" name="잉크 20">
                <a:extLst>
                  <a:ext uri="{FF2B5EF4-FFF2-40B4-BE49-F238E27FC236}">
                    <a16:creationId xmlns:a16="http://schemas.microsoft.com/office/drawing/2014/main" id="{977EE5FB-801C-95D9-40B2-AAF55FD7DCD4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378229" y="4517417"/>
                <a:ext cx="296640" cy="15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5" name="잉크 24">
                <a:extLst>
                  <a:ext uri="{FF2B5EF4-FFF2-40B4-BE49-F238E27FC236}">
                    <a16:creationId xmlns:a16="http://schemas.microsoft.com/office/drawing/2014/main" id="{C5B191D7-42AB-F04D-CA92-715C99E95848}"/>
                  </a:ext>
                </a:extLst>
              </p14:cNvPr>
              <p14:cNvContentPartPr/>
              <p14:nvPr/>
            </p14:nvContentPartPr>
            <p14:xfrm>
              <a:off x="5817189" y="3622457"/>
              <a:ext cx="205200" cy="360"/>
            </p14:xfrm>
          </p:contentPart>
        </mc:Choice>
        <mc:Fallback xmlns="">
          <p:pic>
            <p:nvPicPr>
              <p:cNvPr id="25" name="잉크 24">
                <a:extLst>
                  <a:ext uri="{FF2B5EF4-FFF2-40B4-BE49-F238E27FC236}">
                    <a16:creationId xmlns:a16="http://schemas.microsoft.com/office/drawing/2014/main" id="{C5B191D7-42AB-F04D-CA92-715C99E95848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799189" y="3586457"/>
                <a:ext cx="24084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6" name="잉크 25">
                <a:extLst>
                  <a:ext uri="{FF2B5EF4-FFF2-40B4-BE49-F238E27FC236}">
                    <a16:creationId xmlns:a16="http://schemas.microsoft.com/office/drawing/2014/main" id="{03503D77-8ADD-0270-3CC8-A164161E5A52}"/>
                  </a:ext>
                </a:extLst>
              </p14:cNvPr>
              <p14:cNvContentPartPr/>
              <p14:nvPr/>
            </p14:nvContentPartPr>
            <p14:xfrm>
              <a:off x="5834469" y="3848897"/>
              <a:ext cx="302400" cy="360"/>
            </p14:xfrm>
          </p:contentPart>
        </mc:Choice>
        <mc:Fallback xmlns="">
          <p:pic>
            <p:nvPicPr>
              <p:cNvPr id="26" name="잉크 25">
                <a:extLst>
                  <a:ext uri="{FF2B5EF4-FFF2-40B4-BE49-F238E27FC236}">
                    <a16:creationId xmlns:a16="http://schemas.microsoft.com/office/drawing/2014/main" id="{03503D77-8ADD-0270-3CC8-A164161E5A52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816829" y="3813257"/>
                <a:ext cx="33804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7" name="잉크 26">
                <a:extLst>
                  <a:ext uri="{FF2B5EF4-FFF2-40B4-BE49-F238E27FC236}">
                    <a16:creationId xmlns:a16="http://schemas.microsoft.com/office/drawing/2014/main" id="{B27E294E-D12E-AE18-B410-3EFCF89A1DBF}"/>
                  </a:ext>
                </a:extLst>
              </p14:cNvPr>
              <p14:cNvContentPartPr/>
              <p14:nvPr/>
            </p14:nvContentPartPr>
            <p14:xfrm>
              <a:off x="6287349" y="3622457"/>
              <a:ext cx="283320" cy="360"/>
            </p14:xfrm>
          </p:contentPart>
        </mc:Choice>
        <mc:Fallback xmlns="">
          <p:pic>
            <p:nvPicPr>
              <p:cNvPr id="27" name="잉크 26">
                <a:extLst>
                  <a:ext uri="{FF2B5EF4-FFF2-40B4-BE49-F238E27FC236}">
                    <a16:creationId xmlns:a16="http://schemas.microsoft.com/office/drawing/2014/main" id="{B27E294E-D12E-AE18-B410-3EFCF89A1DBF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269709" y="3586457"/>
                <a:ext cx="31896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8" name="잉크 27">
                <a:extLst>
                  <a:ext uri="{FF2B5EF4-FFF2-40B4-BE49-F238E27FC236}">
                    <a16:creationId xmlns:a16="http://schemas.microsoft.com/office/drawing/2014/main" id="{74E9938C-5B7E-EFAB-3BA7-BE314CF7C05C}"/>
                  </a:ext>
                </a:extLst>
              </p14:cNvPr>
              <p14:cNvContentPartPr/>
              <p14:nvPr/>
            </p14:nvContentPartPr>
            <p14:xfrm>
              <a:off x="6391749" y="3840257"/>
              <a:ext cx="226080" cy="360"/>
            </p14:xfrm>
          </p:contentPart>
        </mc:Choice>
        <mc:Fallback xmlns="">
          <p:pic>
            <p:nvPicPr>
              <p:cNvPr id="28" name="잉크 27">
                <a:extLst>
                  <a:ext uri="{FF2B5EF4-FFF2-40B4-BE49-F238E27FC236}">
                    <a16:creationId xmlns:a16="http://schemas.microsoft.com/office/drawing/2014/main" id="{74E9938C-5B7E-EFAB-3BA7-BE314CF7C05C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374109" y="3804617"/>
                <a:ext cx="26172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30" name="잉크 29">
                <a:extLst>
                  <a:ext uri="{FF2B5EF4-FFF2-40B4-BE49-F238E27FC236}">
                    <a16:creationId xmlns:a16="http://schemas.microsoft.com/office/drawing/2014/main" id="{562C9FD6-2837-D748-E49F-2430358EF882}"/>
                  </a:ext>
                </a:extLst>
              </p14:cNvPr>
              <p14:cNvContentPartPr/>
              <p14:nvPr/>
            </p14:nvContentPartPr>
            <p14:xfrm>
              <a:off x="8333949" y="3691577"/>
              <a:ext cx="391320" cy="19800"/>
            </p14:xfrm>
          </p:contentPart>
        </mc:Choice>
        <mc:Fallback xmlns="">
          <p:pic>
            <p:nvPicPr>
              <p:cNvPr id="30" name="잉크 29">
                <a:extLst>
                  <a:ext uri="{FF2B5EF4-FFF2-40B4-BE49-F238E27FC236}">
                    <a16:creationId xmlns:a16="http://schemas.microsoft.com/office/drawing/2014/main" id="{562C9FD6-2837-D748-E49F-2430358EF882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8298309" y="3619577"/>
                <a:ext cx="462960" cy="16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31" name="잉크 30">
                <a:extLst>
                  <a:ext uri="{FF2B5EF4-FFF2-40B4-BE49-F238E27FC236}">
                    <a16:creationId xmlns:a16="http://schemas.microsoft.com/office/drawing/2014/main" id="{A4557FB5-3900-B026-78F6-7A077914D715}"/>
                  </a:ext>
                </a:extLst>
              </p14:cNvPr>
              <p14:cNvContentPartPr/>
              <p14:nvPr/>
            </p14:nvContentPartPr>
            <p14:xfrm>
              <a:off x="8368869" y="4283417"/>
              <a:ext cx="339480" cy="10080"/>
            </p14:xfrm>
          </p:contentPart>
        </mc:Choice>
        <mc:Fallback xmlns="">
          <p:pic>
            <p:nvPicPr>
              <p:cNvPr id="31" name="잉크 30">
                <a:extLst>
                  <a:ext uri="{FF2B5EF4-FFF2-40B4-BE49-F238E27FC236}">
                    <a16:creationId xmlns:a16="http://schemas.microsoft.com/office/drawing/2014/main" id="{A4557FB5-3900-B026-78F6-7A077914D715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8333229" y="4211417"/>
                <a:ext cx="411120" cy="15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32" name="잉크 31">
                <a:extLst>
                  <a:ext uri="{FF2B5EF4-FFF2-40B4-BE49-F238E27FC236}">
                    <a16:creationId xmlns:a16="http://schemas.microsoft.com/office/drawing/2014/main" id="{DAB48E7A-C9E4-EA2C-1DF9-A3EC1B98A8DE}"/>
                  </a:ext>
                </a:extLst>
              </p14:cNvPr>
              <p14:cNvContentPartPr/>
              <p14:nvPr/>
            </p14:nvContentPartPr>
            <p14:xfrm>
              <a:off x="8368869" y="4058057"/>
              <a:ext cx="329760" cy="360"/>
            </p14:xfrm>
          </p:contentPart>
        </mc:Choice>
        <mc:Fallback xmlns="">
          <p:pic>
            <p:nvPicPr>
              <p:cNvPr id="32" name="잉크 31">
                <a:extLst>
                  <a:ext uri="{FF2B5EF4-FFF2-40B4-BE49-F238E27FC236}">
                    <a16:creationId xmlns:a16="http://schemas.microsoft.com/office/drawing/2014/main" id="{DAB48E7A-C9E4-EA2C-1DF9-A3EC1B98A8DE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8333229" y="3986057"/>
                <a:ext cx="40140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33" name="잉크 32">
                <a:extLst>
                  <a:ext uri="{FF2B5EF4-FFF2-40B4-BE49-F238E27FC236}">
                    <a16:creationId xmlns:a16="http://schemas.microsoft.com/office/drawing/2014/main" id="{1A7D6B96-1C38-59A8-B3C7-76F1A8FD37A5}"/>
                  </a:ext>
                </a:extLst>
              </p14:cNvPr>
              <p14:cNvContentPartPr/>
              <p14:nvPr/>
            </p14:nvContentPartPr>
            <p14:xfrm>
              <a:off x="8986989" y="3700937"/>
              <a:ext cx="1442520" cy="360"/>
            </p14:xfrm>
          </p:contentPart>
        </mc:Choice>
        <mc:Fallback xmlns="">
          <p:pic>
            <p:nvPicPr>
              <p:cNvPr id="33" name="잉크 32">
                <a:extLst>
                  <a:ext uri="{FF2B5EF4-FFF2-40B4-BE49-F238E27FC236}">
                    <a16:creationId xmlns:a16="http://schemas.microsoft.com/office/drawing/2014/main" id="{1A7D6B96-1C38-59A8-B3C7-76F1A8FD37A5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8951349" y="3629297"/>
                <a:ext cx="151416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34" name="잉크 33">
                <a:extLst>
                  <a:ext uri="{FF2B5EF4-FFF2-40B4-BE49-F238E27FC236}">
                    <a16:creationId xmlns:a16="http://schemas.microsoft.com/office/drawing/2014/main" id="{51CFA541-C43F-7DD5-CD92-4968CC88D70B}"/>
                  </a:ext>
                </a:extLst>
              </p14:cNvPr>
              <p14:cNvContentPartPr/>
              <p14:nvPr/>
            </p14:nvContentPartPr>
            <p14:xfrm>
              <a:off x="9012909" y="3978137"/>
              <a:ext cx="1224000" cy="54360"/>
            </p14:xfrm>
          </p:contentPart>
        </mc:Choice>
        <mc:Fallback xmlns="">
          <p:pic>
            <p:nvPicPr>
              <p:cNvPr id="34" name="잉크 33">
                <a:extLst>
                  <a:ext uri="{FF2B5EF4-FFF2-40B4-BE49-F238E27FC236}">
                    <a16:creationId xmlns:a16="http://schemas.microsoft.com/office/drawing/2014/main" id="{51CFA541-C43F-7DD5-CD92-4968CC88D70B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8977269" y="3906137"/>
                <a:ext cx="1295640" cy="19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35" name="잉크 34">
                <a:extLst>
                  <a:ext uri="{FF2B5EF4-FFF2-40B4-BE49-F238E27FC236}">
                    <a16:creationId xmlns:a16="http://schemas.microsoft.com/office/drawing/2014/main" id="{020463E3-EEDF-A626-27B3-5C378760A8C8}"/>
                  </a:ext>
                </a:extLst>
              </p14:cNvPr>
              <p14:cNvContentPartPr/>
              <p14:nvPr/>
            </p14:nvContentPartPr>
            <p14:xfrm>
              <a:off x="9030549" y="4266497"/>
              <a:ext cx="1541520" cy="18360"/>
            </p14:xfrm>
          </p:contentPart>
        </mc:Choice>
        <mc:Fallback xmlns="">
          <p:pic>
            <p:nvPicPr>
              <p:cNvPr id="35" name="잉크 34">
                <a:extLst>
                  <a:ext uri="{FF2B5EF4-FFF2-40B4-BE49-F238E27FC236}">
                    <a16:creationId xmlns:a16="http://schemas.microsoft.com/office/drawing/2014/main" id="{020463E3-EEDF-A626-27B3-5C378760A8C8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8994549" y="4194497"/>
                <a:ext cx="1613160" cy="16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36" name="잉크 35">
                <a:extLst>
                  <a:ext uri="{FF2B5EF4-FFF2-40B4-BE49-F238E27FC236}">
                    <a16:creationId xmlns:a16="http://schemas.microsoft.com/office/drawing/2014/main" id="{37CF3421-1253-AE1C-2E0A-0FABA558F8BF}"/>
                  </a:ext>
                </a:extLst>
              </p14:cNvPr>
              <p14:cNvContentPartPr/>
              <p14:nvPr/>
            </p14:nvContentPartPr>
            <p14:xfrm>
              <a:off x="8394789" y="4907657"/>
              <a:ext cx="274680" cy="56520"/>
            </p14:xfrm>
          </p:contentPart>
        </mc:Choice>
        <mc:Fallback xmlns="">
          <p:pic>
            <p:nvPicPr>
              <p:cNvPr id="36" name="잉크 35">
                <a:extLst>
                  <a:ext uri="{FF2B5EF4-FFF2-40B4-BE49-F238E27FC236}">
                    <a16:creationId xmlns:a16="http://schemas.microsoft.com/office/drawing/2014/main" id="{37CF3421-1253-AE1C-2E0A-0FABA558F8BF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8359149" y="4835657"/>
                <a:ext cx="346320" cy="20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37" name="잉크 36">
                <a:extLst>
                  <a:ext uri="{FF2B5EF4-FFF2-40B4-BE49-F238E27FC236}">
                    <a16:creationId xmlns:a16="http://schemas.microsoft.com/office/drawing/2014/main" id="{B8E415E4-E438-5845-DACC-0706FF494F46}"/>
                  </a:ext>
                </a:extLst>
              </p14:cNvPr>
              <p14:cNvContentPartPr/>
              <p14:nvPr/>
            </p14:nvContentPartPr>
            <p14:xfrm>
              <a:off x="9012909" y="4942937"/>
              <a:ext cx="397800" cy="12600"/>
            </p14:xfrm>
          </p:contentPart>
        </mc:Choice>
        <mc:Fallback xmlns="">
          <p:pic>
            <p:nvPicPr>
              <p:cNvPr id="37" name="잉크 36">
                <a:extLst>
                  <a:ext uri="{FF2B5EF4-FFF2-40B4-BE49-F238E27FC236}">
                    <a16:creationId xmlns:a16="http://schemas.microsoft.com/office/drawing/2014/main" id="{B8E415E4-E438-5845-DACC-0706FF494F46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8977269" y="4870937"/>
                <a:ext cx="469440" cy="156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9703084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A28123C-2117-D59F-3F5F-14E713FC295D}"/>
              </a:ext>
            </a:extLst>
          </p:cNvPr>
          <p:cNvSpPr txBox="1"/>
          <p:nvPr/>
        </p:nvSpPr>
        <p:spPr>
          <a:xfrm>
            <a:off x="-60777" y="582602"/>
            <a:ext cx="9957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07.</a:t>
            </a:r>
            <a:endParaRPr lang="ko-KR" altLang="en-US" sz="3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E98671E-74A5-1011-4901-03A6F70C78DE}"/>
              </a:ext>
            </a:extLst>
          </p:cNvPr>
          <p:cNvSpPr txBox="1"/>
          <p:nvPr/>
        </p:nvSpPr>
        <p:spPr>
          <a:xfrm>
            <a:off x="935008" y="613380"/>
            <a:ext cx="49680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RS232, </a:t>
            </a:r>
            <a:r>
              <a:rPr lang="ko-KR" altLang="en-US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센서 데이터시트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C71AE0A-0089-9978-0940-E83AED442424}"/>
              </a:ext>
            </a:extLst>
          </p:cNvPr>
          <p:cNvSpPr txBox="1"/>
          <p:nvPr/>
        </p:nvSpPr>
        <p:spPr>
          <a:xfrm>
            <a:off x="948403" y="1401117"/>
            <a:ext cx="74466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조도센서 </a:t>
            </a: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64A71EEB-CBBD-A0D2-3ADC-AF98DEDB2C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72" y="1977720"/>
            <a:ext cx="3533994" cy="2902560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1D33FB29-75E2-67F9-FEF6-EFC0C00D5E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1804" y="2055224"/>
            <a:ext cx="4578246" cy="2717074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4B23215B-A648-7DF8-CADF-E30224346B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59526" y="2116182"/>
            <a:ext cx="2392246" cy="2625635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FB72E71E-0ECF-52CA-72CF-0F6F2AA57C4C}"/>
              </a:ext>
            </a:extLst>
          </p:cNvPr>
          <p:cNvSpPr txBox="1"/>
          <p:nvPr/>
        </p:nvSpPr>
        <p:spPr>
          <a:xfrm>
            <a:off x="4049486" y="5057073"/>
            <a:ext cx="6305006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조도센서는 조도에 따라 저항의 값이 변화하는 센서</a:t>
            </a:r>
            <a:endParaRPr lang="en-US" altLang="ko-KR" sz="15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/>
            <a:endParaRPr lang="en-US" altLang="ko-KR" sz="15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/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조도센서의 지그재그로 된 </a:t>
            </a:r>
            <a:r>
              <a:rPr lang="en-US" altLang="ko-KR" sz="15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cds</a:t>
            </a:r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 빛의 </a:t>
            </a:r>
            <a:r>
              <a:rPr lang="ko-KR" altLang="en-US" sz="15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양을측정</a:t>
            </a:r>
            <a:r>
              <a: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</a:p>
          <a:p>
            <a:pPr algn="l"/>
            <a:endParaRPr lang="en-US" altLang="ko-KR" sz="15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/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광전효과를 이용하여 빛    </a:t>
            </a:r>
            <a:r>
              <a: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-&gt; </a:t>
            </a:r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전자    </a:t>
            </a:r>
            <a:r>
              <a: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-&gt; </a:t>
            </a:r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저항</a:t>
            </a:r>
            <a:endParaRPr lang="en-US" altLang="ko-KR" sz="15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/>
            <a:endParaRPr lang="en-US" altLang="ko-KR" sz="15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/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밝을수록 저항이 낮아짐</a:t>
            </a:r>
          </a:p>
        </p:txBody>
      </p:sp>
      <p:sp>
        <p:nvSpPr>
          <p:cNvPr id="35" name="화살표: 아래쪽 34">
            <a:extLst>
              <a:ext uri="{FF2B5EF4-FFF2-40B4-BE49-F238E27FC236}">
                <a16:creationId xmlns:a16="http://schemas.microsoft.com/office/drawing/2014/main" id="{172B9878-A4ED-E807-67D0-5A2BB5A8982C}"/>
              </a:ext>
            </a:extLst>
          </p:cNvPr>
          <p:cNvSpPr/>
          <p:nvPr/>
        </p:nvSpPr>
        <p:spPr>
          <a:xfrm>
            <a:off x="7525892" y="5963340"/>
            <a:ext cx="141023" cy="25722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화살표: 아래쪽 35">
            <a:extLst>
              <a:ext uri="{FF2B5EF4-FFF2-40B4-BE49-F238E27FC236}">
                <a16:creationId xmlns:a16="http://schemas.microsoft.com/office/drawing/2014/main" id="{F7F9A1AC-70EB-0199-FBDF-6475AA3A4793}"/>
              </a:ext>
            </a:extLst>
          </p:cNvPr>
          <p:cNvSpPr/>
          <p:nvPr/>
        </p:nvSpPr>
        <p:spPr>
          <a:xfrm rot="10800000">
            <a:off x="5984477" y="5963339"/>
            <a:ext cx="141023" cy="25722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화살표: 아래쪽 36">
            <a:extLst>
              <a:ext uri="{FF2B5EF4-FFF2-40B4-BE49-F238E27FC236}">
                <a16:creationId xmlns:a16="http://schemas.microsoft.com/office/drawing/2014/main" id="{E7C775E5-05A1-46C9-CA48-84CDF27BB7E8}"/>
              </a:ext>
            </a:extLst>
          </p:cNvPr>
          <p:cNvSpPr/>
          <p:nvPr/>
        </p:nvSpPr>
        <p:spPr>
          <a:xfrm rot="10800000">
            <a:off x="6755185" y="5963340"/>
            <a:ext cx="141023" cy="25722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320586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FC00F3B-7390-01C6-3B92-4650B0A05D63}"/>
              </a:ext>
            </a:extLst>
          </p:cNvPr>
          <p:cNvSpPr txBox="1"/>
          <p:nvPr/>
        </p:nvSpPr>
        <p:spPr>
          <a:xfrm>
            <a:off x="-60777" y="582602"/>
            <a:ext cx="9957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07.</a:t>
            </a:r>
            <a:endParaRPr lang="ko-KR" altLang="en-US" sz="3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476143-A48D-E30E-FA27-8A3BA0C7D287}"/>
              </a:ext>
            </a:extLst>
          </p:cNvPr>
          <p:cNvSpPr txBox="1"/>
          <p:nvPr/>
        </p:nvSpPr>
        <p:spPr>
          <a:xfrm>
            <a:off x="935008" y="613380"/>
            <a:ext cx="49680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RS232, </a:t>
            </a:r>
            <a:r>
              <a:rPr lang="ko-KR" altLang="en-US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센서 데이터시트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13A0696-9B85-D73F-CF96-8D6A63456A0F}"/>
              </a:ext>
            </a:extLst>
          </p:cNvPr>
          <p:cNvSpPr txBox="1"/>
          <p:nvPr/>
        </p:nvSpPr>
        <p:spPr>
          <a:xfrm>
            <a:off x="948403" y="1401117"/>
            <a:ext cx="74466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조도센서의 연결방법 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A8F5D83-203B-C8F0-C577-AC16CD350B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115" y="2012668"/>
            <a:ext cx="4794802" cy="283266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259023F-ACE6-7BC1-4242-A57398A6A8BB}"/>
              </a:ext>
            </a:extLst>
          </p:cNvPr>
          <p:cNvSpPr txBox="1"/>
          <p:nvPr/>
        </p:nvSpPr>
        <p:spPr>
          <a:xfrm>
            <a:off x="8247017" y="5120670"/>
            <a:ext cx="246452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500">
                <a:latin typeface="나눔스퀘어" panose="020B0600000101010101" pitchFamily="50" charset="-127"/>
                <a:ea typeface="나눔스퀘어" panose="020B0600000101010101" pitchFamily="50" charset="-127"/>
              </a:rPr>
              <a:t>&lt;</a:t>
            </a:r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풀다운방식</a:t>
            </a:r>
            <a:r>
              <a: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  <a:endParaRPr lang="ko-KR" altLang="en-US" sz="15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0AAD63-0E43-04F5-145B-B727D2AD453A}"/>
              </a:ext>
            </a:extLst>
          </p:cNvPr>
          <p:cNvSpPr txBox="1"/>
          <p:nvPr/>
        </p:nvSpPr>
        <p:spPr>
          <a:xfrm>
            <a:off x="2602918" y="5133718"/>
            <a:ext cx="246452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&lt;</a:t>
            </a:r>
            <a:r>
              <a:rPr lang="ko-KR" altLang="en-US" sz="15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풀업방식</a:t>
            </a:r>
            <a:r>
              <a:rPr lang="en-US" altLang="ko-KR" sz="1500"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  <a:endParaRPr lang="ko-KR" altLang="en-US" sz="15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6971498-F3A0-7C77-ED8D-07B25F326B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2988" y="2119973"/>
            <a:ext cx="5381897" cy="272535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70E9D3C-B976-F485-02AB-EA2B2927612A}"/>
              </a:ext>
            </a:extLst>
          </p:cNvPr>
          <p:cNvSpPr txBox="1"/>
          <p:nvPr/>
        </p:nvSpPr>
        <p:spPr>
          <a:xfrm>
            <a:off x="1949774" y="5745269"/>
            <a:ext cx="282252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밝을수록 입력 </a:t>
            </a:r>
            <a:r>
              <a:rPr lang="ko-KR" altLang="en-US" sz="15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전압값이</a:t>
            </a:r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낮음</a:t>
            </a:r>
            <a:endParaRPr lang="en-US" altLang="ko-KR" sz="15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/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어두울수록 입력 </a:t>
            </a:r>
            <a:r>
              <a:rPr lang="ko-KR" altLang="en-US" sz="15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전압값이</a:t>
            </a:r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높음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034CFCC-72EF-60B1-69CD-D964EBE8B4B6}"/>
              </a:ext>
            </a:extLst>
          </p:cNvPr>
          <p:cNvSpPr txBox="1"/>
          <p:nvPr/>
        </p:nvSpPr>
        <p:spPr>
          <a:xfrm>
            <a:off x="7501488" y="5732221"/>
            <a:ext cx="282252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밝을수록 입력 </a:t>
            </a:r>
            <a:r>
              <a:rPr lang="ko-KR" altLang="en-US" sz="15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전압값이</a:t>
            </a:r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높음</a:t>
            </a:r>
            <a:endParaRPr lang="en-US" altLang="ko-KR" sz="15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/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어두울수록 입력 </a:t>
            </a:r>
            <a:r>
              <a:rPr lang="ko-KR" altLang="en-US" sz="15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전압값이</a:t>
            </a:r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낮음</a:t>
            </a:r>
          </a:p>
        </p:txBody>
      </p:sp>
    </p:spTree>
    <p:extLst>
      <p:ext uri="{BB962C8B-B14F-4D97-AF65-F5344CB8AC3E}">
        <p14:creationId xmlns:p14="http://schemas.microsoft.com/office/powerpoint/2010/main" val="416167413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B42538F-21F0-B59A-B416-BBFCE8C02111}"/>
              </a:ext>
            </a:extLst>
          </p:cNvPr>
          <p:cNvSpPr txBox="1"/>
          <p:nvPr/>
        </p:nvSpPr>
        <p:spPr>
          <a:xfrm>
            <a:off x="-60777" y="582602"/>
            <a:ext cx="9957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07.</a:t>
            </a:r>
            <a:endParaRPr lang="ko-KR" altLang="en-US" sz="3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4C2AA7-4844-1EA6-D864-0AD2806F46FD}"/>
              </a:ext>
            </a:extLst>
          </p:cNvPr>
          <p:cNvSpPr txBox="1"/>
          <p:nvPr/>
        </p:nvSpPr>
        <p:spPr>
          <a:xfrm>
            <a:off x="935008" y="613380"/>
            <a:ext cx="55707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이번 세미나에서 </a:t>
            </a:r>
            <a:r>
              <a:rPr lang="ko-KR" altLang="en-US" sz="3600" dirty="0" err="1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알게된</a:t>
            </a:r>
            <a:r>
              <a:rPr lang="ko-KR" altLang="en-US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사실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65978A8-D137-AA10-216E-7199697CE04B}"/>
              </a:ext>
            </a:extLst>
          </p:cNvPr>
          <p:cNvSpPr txBox="1"/>
          <p:nvPr/>
        </p:nvSpPr>
        <p:spPr>
          <a:xfrm>
            <a:off x="592183" y="1976846"/>
            <a:ext cx="572153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AutoNum type="arabicPeriod"/>
            </a:pPr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레지스터 </a:t>
            </a:r>
            <a:r>
              <a:rPr lang="ko-KR" altLang="en-US" sz="15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설정시</a:t>
            </a:r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0</a:t>
            </a:r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을 </a:t>
            </a:r>
            <a:r>
              <a:rPr lang="ko-KR" altLang="en-US" sz="15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써야하는</a:t>
            </a:r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설정일때</a:t>
            </a:r>
            <a:br>
              <a: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reset</a:t>
            </a:r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값이 </a:t>
            </a:r>
            <a:r>
              <a: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0x0000 0000 </a:t>
            </a:r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이라도 </a:t>
            </a:r>
            <a:r>
              <a: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0</a:t>
            </a:r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으로 작성을 </a:t>
            </a:r>
            <a:r>
              <a:rPr lang="ko-KR" altLang="en-US" sz="15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해주어야함</a:t>
            </a:r>
            <a:endParaRPr lang="en-US" altLang="ko-KR" sz="15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 algn="l">
              <a:buAutoNum type="arabicPeriod"/>
            </a:pPr>
            <a:endParaRPr lang="en-US" altLang="ko-KR" sz="15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 algn="l">
              <a:buAutoNum type="arabicPeriod"/>
            </a:pPr>
            <a:endParaRPr lang="en-US" altLang="ko-KR" sz="15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/>
            <a:r>
              <a: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 </a:t>
            </a:r>
            <a:r>
              <a:rPr lang="en-US" altLang="ko-KR" sz="15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uart</a:t>
            </a:r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통신 </a:t>
            </a:r>
            <a:r>
              <a:rPr lang="ko-KR" altLang="en-US" sz="15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설정때</a:t>
            </a:r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패리티비트 </a:t>
            </a:r>
            <a:r>
              <a: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disable</a:t>
            </a:r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 </a:t>
            </a:r>
            <a:r>
              <a: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0</a:t>
            </a:r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인데</a:t>
            </a:r>
            <a:endParaRPr lang="en-US" altLang="ko-KR" sz="15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/>
            <a:r>
              <a: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 0</a:t>
            </a:r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을 적어주지 않으면 </a:t>
            </a:r>
            <a:r>
              <a: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word Length</a:t>
            </a:r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 </a:t>
            </a:r>
            <a:r>
              <a:rPr lang="ko-KR" altLang="en-US" sz="15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맞지않아</a:t>
            </a:r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값이 이상하게 나옴      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CBB0527-2FF4-9CAE-36BB-5C17EA6F71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008" y="2530844"/>
            <a:ext cx="4730502" cy="29291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288C2DD-F71B-DE56-8EB3-304AC4B4D103}"/>
              </a:ext>
            </a:extLst>
          </p:cNvPr>
          <p:cNvSpPr txBox="1"/>
          <p:nvPr/>
        </p:nvSpPr>
        <p:spPr>
          <a:xfrm>
            <a:off x="557350" y="4305938"/>
            <a:ext cx="703652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AutoNum type="arabicPeriod" startAt="2"/>
            </a:pPr>
            <a:r>
              <a: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Mx</a:t>
            </a:r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에서 </a:t>
            </a:r>
            <a:r>
              <a:rPr lang="en-US" altLang="ko-KR" sz="15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ui</a:t>
            </a:r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로 설정한 값과 레지스터로 설정한 값이 </a:t>
            </a:r>
            <a:r>
              <a:rPr lang="ko-KR" altLang="en-US" sz="15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다를경우</a:t>
            </a:r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오류가 발생함</a:t>
            </a:r>
            <a:endParaRPr lang="en-US" altLang="ko-KR" sz="15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 algn="l">
              <a:buAutoNum type="arabicPeriod" startAt="2"/>
            </a:pPr>
            <a:endParaRPr lang="en-US" altLang="ko-KR" sz="15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 algn="l">
              <a:buAutoNum type="arabicPeriod" startAt="2"/>
            </a:pPr>
            <a:endParaRPr lang="en-US" altLang="ko-KR" sz="15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/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en-US" altLang="ko-KR" sz="15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/>
            <a:r>
              <a: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</a:t>
            </a:r>
          </a:p>
          <a:p>
            <a:pPr algn="l"/>
            <a:r>
              <a: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</a:t>
            </a:r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두 설정이 달라서 오류가 발생하였고 </a:t>
            </a:r>
            <a:r>
              <a: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mx</a:t>
            </a:r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에서 </a:t>
            </a:r>
            <a:r>
              <a:rPr lang="ko-KR" altLang="en-US" sz="15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오버생플링</a:t>
            </a:r>
            <a:r>
              <a: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8</a:t>
            </a:r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로 바꾸었더니 문제해결</a:t>
            </a:r>
            <a:endParaRPr lang="en-US" altLang="ko-KR" sz="15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/>
            <a:endParaRPr lang="en-US" altLang="ko-KR" sz="15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/>
            <a:endParaRPr lang="en-US" altLang="ko-KR" sz="15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06CF413-E0B7-8D44-1055-55C28A7C52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305" y="4622231"/>
            <a:ext cx="4907228" cy="24768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C79FFA9-6E7D-1370-B376-13B39F32F8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093" y="5076656"/>
            <a:ext cx="4907228" cy="219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33120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13A275E-9975-9BED-0EB7-1891632E621F}"/>
              </a:ext>
            </a:extLst>
          </p:cNvPr>
          <p:cNvSpPr txBox="1"/>
          <p:nvPr/>
        </p:nvSpPr>
        <p:spPr>
          <a:xfrm>
            <a:off x="-60777" y="582602"/>
            <a:ext cx="9957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07.</a:t>
            </a:r>
            <a:endParaRPr lang="ko-KR" altLang="en-US" sz="3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84368A-649A-7F72-23E3-14A5C80F5FB9}"/>
              </a:ext>
            </a:extLst>
          </p:cNvPr>
          <p:cNvSpPr txBox="1"/>
          <p:nvPr/>
        </p:nvSpPr>
        <p:spPr>
          <a:xfrm>
            <a:off x="935008" y="613380"/>
            <a:ext cx="55707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이번 세미나에서 </a:t>
            </a:r>
            <a:r>
              <a:rPr lang="ko-KR" altLang="en-US" sz="3600" dirty="0" err="1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알게된</a:t>
            </a:r>
            <a:r>
              <a:rPr lang="ko-KR" altLang="en-US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사실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B6A1FD-8EE1-FE9F-9824-96BC039C7AB8}"/>
              </a:ext>
            </a:extLst>
          </p:cNvPr>
          <p:cNvSpPr txBox="1"/>
          <p:nvPr/>
        </p:nvSpPr>
        <p:spPr>
          <a:xfrm>
            <a:off x="592183" y="1976846"/>
            <a:ext cx="750678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3.   MX</a:t>
            </a:r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에서 따로 인터럽트 핀 설정을 해주지 않았으면 </a:t>
            </a:r>
            <a:r>
              <a:rPr lang="ko-KR" altLang="en-US" sz="15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핸들러를</a:t>
            </a:r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따로 작성 </a:t>
            </a:r>
            <a:r>
              <a:rPr lang="ko-KR" altLang="en-US" sz="15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해주어야함</a:t>
            </a:r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A2A9E41-700D-60EB-D280-CC3C0F411F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915" y="2367211"/>
            <a:ext cx="3505662" cy="372008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A119793-E903-7426-D1AF-3D8997554DFF}"/>
              </a:ext>
            </a:extLst>
          </p:cNvPr>
          <p:cNvSpPr txBox="1"/>
          <p:nvPr/>
        </p:nvSpPr>
        <p:spPr>
          <a:xfrm>
            <a:off x="1741714" y="6331132"/>
            <a:ext cx="15240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&lt;MX</a:t>
            </a:r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에서 설정</a:t>
            </a:r>
            <a:r>
              <a: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  <a:endParaRPr lang="ko-KR" altLang="en-US" sz="15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760CE6-EAE7-F04B-5D4F-D9DFA732180B}"/>
              </a:ext>
            </a:extLst>
          </p:cNvPr>
          <p:cNvSpPr txBox="1"/>
          <p:nvPr/>
        </p:nvSpPr>
        <p:spPr>
          <a:xfrm>
            <a:off x="5288342" y="6339841"/>
            <a:ext cx="20334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&lt;MX</a:t>
            </a:r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에서 설정 안함</a:t>
            </a:r>
            <a:r>
              <a: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  <a:endParaRPr lang="ko-KR" altLang="en-US" sz="15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5A475F25-5AB4-C9B2-3D71-B144D67CF1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1166" y="2367211"/>
            <a:ext cx="3587805" cy="372008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CDCBB34-8FC6-1B48-BC14-B8E948B26F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8239" y="2300011"/>
            <a:ext cx="3022745" cy="386565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7AC66A6-5ABA-0273-D3BB-1FC9B14F855C}"/>
              </a:ext>
            </a:extLst>
          </p:cNvPr>
          <p:cNvSpPr txBox="1"/>
          <p:nvPr/>
        </p:nvSpPr>
        <p:spPr>
          <a:xfrm>
            <a:off x="9433560" y="6331131"/>
            <a:ext cx="20334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&lt;</a:t>
            </a:r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사용자가 설정</a:t>
            </a:r>
            <a:r>
              <a: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  <a:endParaRPr lang="ko-KR" altLang="en-US" sz="15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C35EA737-47C8-779C-0665-3BA5ECC1D279}"/>
              </a:ext>
            </a:extLst>
          </p:cNvPr>
          <p:cNvSpPr/>
          <p:nvPr/>
        </p:nvSpPr>
        <p:spPr>
          <a:xfrm>
            <a:off x="8778239" y="4319450"/>
            <a:ext cx="1341120" cy="15675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70F74A33-E13B-4DA3-2FAE-E692ED695B76}"/>
              </a:ext>
            </a:extLst>
          </p:cNvPr>
          <p:cNvSpPr/>
          <p:nvPr/>
        </p:nvSpPr>
        <p:spPr>
          <a:xfrm>
            <a:off x="8763000" y="5926943"/>
            <a:ext cx="1341120" cy="160348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192613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288EA74-C051-8A05-CDB5-B3F6A52B9D72}"/>
              </a:ext>
            </a:extLst>
          </p:cNvPr>
          <p:cNvSpPr txBox="1"/>
          <p:nvPr/>
        </p:nvSpPr>
        <p:spPr>
          <a:xfrm>
            <a:off x="-60777" y="582602"/>
            <a:ext cx="9957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08.</a:t>
            </a:r>
            <a:endParaRPr lang="ko-KR" altLang="en-US" sz="3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48E2531-90FD-3EA0-DF08-C921667C27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1431" y="96467"/>
            <a:ext cx="10321984" cy="666506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E5D7872-EAE8-4E1B-16D1-86A64321C162}"/>
              </a:ext>
            </a:extLst>
          </p:cNvPr>
          <p:cNvSpPr txBox="1"/>
          <p:nvPr/>
        </p:nvSpPr>
        <p:spPr>
          <a:xfrm>
            <a:off x="935008" y="613380"/>
            <a:ext cx="14446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회로도</a:t>
            </a:r>
          </a:p>
        </p:txBody>
      </p:sp>
    </p:spTree>
    <p:extLst>
      <p:ext uri="{BB962C8B-B14F-4D97-AF65-F5344CB8AC3E}">
        <p14:creationId xmlns:p14="http://schemas.microsoft.com/office/powerpoint/2010/main" val="253499880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5569E93-8DA2-4FBA-5ADD-B094E160712F}"/>
              </a:ext>
            </a:extLst>
          </p:cNvPr>
          <p:cNvSpPr txBox="1"/>
          <p:nvPr/>
        </p:nvSpPr>
        <p:spPr>
          <a:xfrm>
            <a:off x="-60777" y="582602"/>
            <a:ext cx="9957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09.</a:t>
            </a:r>
            <a:endParaRPr lang="ko-KR" altLang="en-US" sz="3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C5F3D0-0520-3355-A4B8-351CC24E8666}"/>
              </a:ext>
            </a:extLst>
          </p:cNvPr>
          <p:cNvSpPr txBox="1"/>
          <p:nvPr/>
        </p:nvSpPr>
        <p:spPr>
          <a:xfrm>
            <a:off x="935008" y="613380"/>
            <a:ext cx="18646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구동영상</a:t>
            </a:r>
          </a:p>
        </p:txBody>
      </p:sp>
      <p:pic>
        <p:nvPicPr>
          <p:cNvPr id="4" name="stm32 adc dac serial 세미나 구동영상">
            <a:hlinkClick r:id="" action="ppaction://media"/>
            <a:extLst>
              <a:ext uri="{FF2B5EF4-FFF2-40B4-BE49-F238E27FC236}">
                <a16:creationId xmlns:a16="http://schemas.microsoft.com/office/drawing/2014/main" id="{B942C5A1-BA13-E4AF-345B-53AF16DBFC8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32708" y="1354188"/>
            <a:ext cx="9375412" cy="5273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876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95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AF62537-B550-A416-3734-74B46F435DFB}"/>
              </a:ext>
            </a:extLst>
          </p:cNvPr>
          <p:cNvSpPr txBox="1"/>
          <p:nvPr/>
        </p:nvSpPr>
        <p:spPr>
          <a:xfrm>
            <a:off x="-60777" y="582602"/>
            <a:ext cx="9957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01.</a:t>
            </a:r>
            <a:endParaRPr lang="ko-KR" altLang="en-US" sz="3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CB294E7-3782-13CD-6E05-5BEDE06CC197}"/>
              </a:ext>
            </a:extLst>
          </p:cNvPr>
          <p:cNvSpPr txBox="1"/>
          <p:nvPr/>
        </p:nvSpPr>
        <p:spPr>
          <a:xfrm>
            <a:off x="935008" y="613380"/>
            <a:ext cx="11255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ADC</a:t>
            </a:r>
            <a:endParaRPr lang="ko-KR" altLang="en-US" sz="3600" dirty="0">
              <a:solidFill>
                <a:srgbClr val="76B4B8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DA4AF5-445D-C956-A127-5B4634F0BB42}"/>
              </a:ext>
            </a:extLst>
          </p:cNvPr>
          <p:cNvSpPr txBox="1"/>
          <p:nvPr/>
        </p:nvSpPr>
        <p:spPr>
          <a:xfrm>
            <a:off x="948403" y="1401117"/>
            <a:ext cx="466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축차비교형 </a:t>
            </a:r>
            <a:r>
              <a:rPr lang="en-US" altLang="ko-KR" dirty="0">
                <a:solidFill>
                  <a:srgbClr val="FF0000"/>
                </a:solidFill>
              </a:rPr>
              <a:t>ADC</a:t>
            </a:r>
            <a:r>
              <a:rPr lang="ko-KR" altLang="en-US" dirty="0">
                <a:solidFill>
                  <a:srgbClr val="FF0000"/>
                </a:solidFill>
              </a:rPr>
              <a:t> 분석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7377E1F-CAA5-7398-4AB6-0C6AD9CAE6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488" y="2605514"/>
            <a:ext cx="3667221" cy="32389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51EA989-69BC-A5AF-DE3A-F139182FC429}"/>
              </a:ext>
            </a:extLst>
          </p:cNvPr>
          <p:cNvSpPr txBox="1"/>
          <p:nvPr/>
        </p:nvSpPr>
        <p:spPr>
          <a:xfrm>
            <a:off x="813664" y="6059954"/>
            <a:ext cx="2493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&lt; Flash ADC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구성도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  <a:endParaRPr lang="ko-KR" altLang="en-US" dirty="0" err="1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CA88B4-AE5D-3CEE-BBDB-7148562159D9}"/>
              </a:ext>
            </a:extLst>
          </p:cNvPr>
          <p:cNvSpPr txBox="1"/>
          <p:nvPr/>
        </p:nvSpPr>
        <p:spPr>
          <a:xfrm>
            <a:off x="7791297" y="2848747"/>
            <a:ext cx="6061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장점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1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낮은가격</a:t>
            </a:r>
            <a:endParaRPr lang="ko-KR" altLang="en-US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316A53E-D67C-BDDE-A106-A2A15802353A}"/>
              </a:ext>
            </a:extLst>
          </p:cNvPr>
          <p:cNvSpPr txBox="1"/>
          <p:nvPr/>
        </p:nvSpPr>
        <p:spPr>
          <a:xfrm>
            <a:off x="7796253" y="3531021"/>
            <a:ext cx="62005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단점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플래시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ADC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와 </a:t>
            </a:r>
            <a:r>
              <a:rPr lang="ko-KR" altLang="en-US" sz="1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비교했을때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최대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N(N=bit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수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배의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시간이 더 걸려 상대적으로 느림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F2FD8A-0B54-8803-35EC-2B1C7FD59D61}"/>
              </a:ext>
            </a:extLst>
          </p:cNvPr>
          <p:cNvSpPr txBox="1"/>
          <p:nvPr/>
        </p:nvSpPr>
        <p:spPr>
          <a:xfrm>
            <a:off x="4036442" y="2589566"/>
            <a:ext cx="4566885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AutoNum type="arabicPeriod"/>
            </a:pPr>
            <a:endParaRPr lang="en-US" altLang="ko-KR" i="1" dirty="0">
              <a:latin typeface="Cambria Math" panose="02040503050406030204" pitchFamily="18" charset="0"/>
              <a:ea typeface="나눔스퀘어" panose="020B0600000101010101" pitchFamily="50" charset="-127"/>
            </a:endParaRPr>
          </a:p>
          <a:p>
            <a:pPr marL="342900" indent="-342900" algn="l">
              <a:buAutoNum type="arabicPeriod"/>
            </a:pP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맨 처음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SAR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최상위 비트를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0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으로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/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설정하여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DAC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통해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REF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전압의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/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1/2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값이 비교기에 </a:t>
            </a:r>
            <a:r>
              <a:rPr lang="ko-KR" altLang="en-US" sz="1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들어감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/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 algn="l">
              <a:buAutoNum type="arabicPeriod" startAt="2"/>
            </a:pP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아날로그 신호가 더 </a:t>
            </a:r>
            <a:r>
              <a:rPr lang="ko-KR" altLang="en-US" sz="1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클경우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/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최상위 비트를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1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로 설정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/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 algn="l">
              <a:buAutoNum type="arabicPeriod" startAt="3"/>
            </a:pP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다음자리 비트를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0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으로 설정하고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/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하위비트들은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로 설정하여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/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위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1,2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과정을 반복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/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/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4. </a:t>
            </a:r>
            <a:r>
              <a:rPr lang="ko-KR" altLang="en-US" sz="1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비트수만큼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이과정을 반복한 후 </a:t>
            </a:r>
            <a:r>
              <a:rPr lang="ko-KR" altLang="en-US" sz="1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모든비트가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/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결정되면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EOC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통해 값이 나감  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7C27581-6118-83D4-848A-88EBBC9D515C}"/>
              </a:ext>
            </a:extLst>
          </p:cNvPr>
          <p:cNvSpPr txBox="1"/>
          <p:nvPr/>
        </p:nvSpPr>
        <p:spPr>
          <a:xfrm>
            <a:off x="7796254" y="4428738"/>
            <a:ext cx="620050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특징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</a:t>
            </a:r>
          </a:p>
          <a:p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샘플링 </a:t>
            </a:r>
            <a:r>
              <a:rPr lang="ko-KR" altLang="en-US" sz="1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클럭속와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SAR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</a:t>
            </a:r>
            <a:r>
              <a:rPr lang="ko-KR" altLang="en-US" sz="1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클럭속도가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다르다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SAR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 </a:t>
            </a:r>
            <a:r>
              <a:rPr lang="ko-KR" altLang="en-US" sz="1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비트수만큼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변환되며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ADC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 </a:t>
            </a:r>
            <a:r>
              <a:rPr lang="ko-KR" altLang="en-US" sz="1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이루어질때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입력신호는 고정되어야 하므로 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S/H(sample and hold)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회로가 필요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1400" dirty="0"/>
          </a:p>
          <a:p>
            <a:endParaRPr lang="ko-KR" altLang="en-US" sz="1400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CDE29BC-F04B-AD9D-1488-8D07B10566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0478" y="259568"/>
            <a:ext cx="3338171" cy="2588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73651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7A4FFAC-F6DB-2379-35F5-CEBE7609F8A1}"/>
              </a:ext>
            </a:extLst>
          </p:cNvPr>
          <p:cNvSpPr txBox="1"/>
          <p:nvPr/>
        </p:nvSpPr>
        <p:spPr>
          <a:xfrm>
            <a:off x="4101738" y="783772"/>
            <a:ext cx="588699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&lt;</a:t>
            </a:r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이번 세미나 추가해서 블로그 올릴 내용</a:t>
            </a:r>
            <a:r>
              <a: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  <a:endParaRPr lang="ko-KR" altLang="en-US" sz="15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0F007A8-7C49-51C1-3C64-03DD0700CADB}"/>
              </a:ext>
            </a:extLst>
          </p:cNvPr>
          <p:cNvSpPr txBox="1"/>
          <p:nvPr/>
        </p:nvSpPr>
        <p:spPr>
          <a:xfrm>
            <a:off x="2029097" y="2246811"/>
            <a:ext cx="6731726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AutoNum type="arabicPeriod"/>
            </a:pPr>
            <a:r>
              <a: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DMA</a:t>
            </a:r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기능</a:t>
            </a:r>
            <a:endParaRPr lang="en-US" altLang="ko-KR" sz="15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 algn="l">
              <a:buAutoNum type="arabicPeriod"/>
            </a:pPr>
            <a:endParaRPr lang="en-US" altLang="ko-KR" sz="15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 algn="l">
              <a:buAutoNum type="arabicPeriod"/>
            </a:pPr>
            <a:r>
              <a: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INJECT </a:t>
            </a:r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모드기능</a:t>
            </a:r>
            <a:endParaRPr lang="en-US" altLang="ko-KR" sz="15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 algn="l">
              <a:buAutoNum type="arabicPeriod"/>
            </a:pPr>
            <a:endParaRPr lang="en-US" altLang="ko-KR" sz="15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 algn="l">
              <a:buAutoNum type="arabicPeriod"/>
            </a:pPr>
            <a:r>
              <a:rPr lang="ko-KR" altLang="en-US" sz="15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와치도그</a:t>
            </a:r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기능</a:t>
            </a:r>
            <a:endParaRPr lang="en-US" altLang="ko-KR" sz="15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 algn="l">
              <a:buAutoNum type="arabicPeriod"/>
            </a:pPr>
            <a:endParaRPr lang="en-US" altLang="ko-KR" sz="15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 algn="l">
              <a:buAutoNum type="arabicPeriod" startAt="4"/>
            </a:pPr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오버런 기능</a:t>
            </a:r>
            <a:endParaRPr lang="en-US" altLang="ko-KR" sz="15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 algn="l">
              <a:buAutoNum type="arabicPeriod" startAt="4"/>
            </a:pPr>
            <a:endParaRPr lang="en-US" altLang="ko-KR" sz="15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 algn="l">
              <a:buAutoNum type="arabicPeriod" startAt="4"/>
            </a:pPr>
            <a:endParaRPr lang="en-US" altLang="ko-KR" sz="15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331607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E20AE79-D18F-6637-5F8B-077F97BD2B03}"/>
              </a:ext>
            </a:extLst>
          </p:cNvPr>
          <p:cNvSpPr txBox="1"/>
          <p:nvPr/>
        </p:nvSpPr>
        <p:spPr>
          <a:xfrm>
            <a:off x="3440068" y="521642"/>
            <a:ext cx="9957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04.</a:t>
            </a:r>
            <a:endParaRPr lang="ko-KR" altLang="en-US" sz="3200" dirty="0">
              <a:solidFill>
                <a:srgbClr val="76B4B8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FEA449-4334-BB53-AD4F-691282F81688}"/>
              </a:ext>
            </a:extLst>
          </p:cNvPr>
          <p:cNvSpPr txBox="1"/>
          <p:nvPr/>
        </p:nvSpPr>
        <p:spPr>
          <a:xfrm>
            <a:off x="5072566" y="552419"/>
            <a:ext cx="18646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참고자료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87B828-C62A-065A-6B65-00E0775F748A}"/>
              </a:ext>
            </a:extLst>
          </p:cNvPr>
          <p:cNvSpPr txBox="1"/>
          <p:nvPr/>
        </p:nvSpPr>
        <p:spPr>
          <a:xfrm>
            <a:off x="461554" y="177476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2"/>
              </a:rPr>
              <a:t>10. MCU</a:t>
            </a:r>
            <a:r>
              <a:rPr lang="ko-KR" altLang="en-US" dirty="0">
                <a:hlinkClick r:id="rId2"/>
              </a:rPr>
              <a:t>안에 있는 </a:t>
            </a:r>
            <a:r>
              <a:rPr lang="en-US" altLang="ko-KR" dirty="0">
                <a:hlinkClick r:id="rId2"/>
              </a:rPr>
              <a:t>ADC</a:t>
            </a:r>
            <a:r>
              <a:rPr lang="ko-KR" altLang="en-US" dirty="0">
                <a:hlinkClick r:id="rId2"/>
              </a:rPr>
              <a:t>란 무엇인가</a:t>
            </a:r>
            <a:r>
              <a:rPr lang="en-US" altLang="ko-KR" dirty="0">
                <a:hlinkClick r:id="rId2"/>
              </a:rPr>
              <a:t>? (tistory.com)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A82A729-07FD-1069-F149-CDC234187367}"/>
              </a:ext>
            </a:extLst>
          </p:cNvPr>
          <p:cNvSpPr txBox="1"/>
          <p:nvPr/>
        </p:nvSpPr>
        <p:spPr>
          <a:xfrm>
            <a:off x="548640" y="235077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>
                <a:hlinkClick r:id="rId3"/>
              </a:rPr>
              <a:t>MCU</a:t>
            </a:r>
            <a:r>
              <a:rPr lang="ko-KR" altLang="en-US">
                <a:hlinkClick r:id="rId3"/>
              </a:rPr>
              <a:t>의 </a:t>
            </a:r>
            <a:r>
              <a:rPr lang="en-US" altLang="ko-KR">
                <a:hlinkClick r:id="rId3"/>
              </a:rPr>
              <a:t>ADC / DAC </a:t>
            </a:r>
            <a:r>
              <a:rPr lang="ko-KR" altLang="en-US">
                <a:hlinkClick r:id="rId3"/>
              </a:rPr>
              <a:t>기능 </a:t>
            </a:r>
            <a:r>
              <a:rPr lang="en-US" altLang="ko-KR">
                <a:hlinkClick r:id="rId3"/>
              </a:rPr>
              <a:t>(tistory.com)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055F6E-154B-03E1-83F5-EA676BD21E4A}"/>
              </a:ext>
            </a:extLst>
          </p:cNvPr>
          <p:cNvSpPr txBox="1"/>
          <p:nvPr/>
        </p:nvSpPr>
        <p:spPr>
          <a:xfrm>
            <a:off x="461554" y="2720106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4"/>
              </a:rPr>
              <a:t>ADC, DAC</a:t>
            </a:r>
            <a:r>
              <a:rPr lang="ko-KR" altLang="en-US" dirty="0">
                <a:hlinkClick r:id="rId4"/>
              </a:rPr>
              <a:t>의 동작 </a:t>
            </a:r>
            <a:r>
              <a:rPr lang="en-US" altLang="ko-KR" dirty="0">
                <a:hlinkClick r:id="rId4"/>
              </a:rPr>
              <a:t>(STM32F051) : </a:t>
            </a:r>
            <a:r>
              <a:rPr lang="ko-KR" altLang="en-US" dirty="0">
                <a:hlinkClick r:id="rId4"/>
              </a:rPr>
              <a:t>네이버 블로그 </a:t>
            </a:r>
            <a:r>
              <a:rPr lang="en-US" altLang="ko-KR" dirty="0">
                <a:hlinkClick r:id="rId4"/>
              </a:rPr>
              <a:t>(naver.com)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798D566-4B17-2C14-F237-83F3492C061C}"/>
              </a:ext>
            </a:extLst>
          </p:cNvPr>
          <p:cNvSpPr txBox="1"/>
          <p:nvPr/>
        </p:nvSpPr>
        <p:spPr>
          <a:xfrm>
            <a:off x="548640" y="342900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5"/>
              </a:rPr>
              <a:t>ADC(Analog to Digital Converter)</a:t>
            </a:r>
            <a:r>
              <a:rPr lang="ko-KR" altLang="en-US" dirty="0">
                <a:hlinkClick r:id="rId5"/>
              </a:rPr>
              <a:t>란</a:t>
            </a:r>
            <a:r>
              <a:rPr lang="en-US" altLang="ko-KR" dirty="0">
                <a:hlinkClick r:id="rId5"/>
              </a:rPr>
              <a:t>, (tistory.com)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75A824-F36B-2EBB-2B65-9C0419F852F7}"/>
              </a:ext>
            </a:extLst>
          </p:cNvPr>
          <p:cNvSpPr txBox="1"/>
          <p:nvPr/>
        </p:nvSpPr>
        <p:spPr>
          <a:xfrm>
            <a:off x="548640" y="379833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6"/>
              </a:rPr>
              <a:t>DAC</a:t>
            </a:r>
            <a:r>
              <a:rPr lang="ko-KR" altLang="en-US" dirty="0">
                <a:hlinkClick r:id="rId6"/>
              </a:rPr>
              <a:t>란</a:t>
            </a:r>
            <a:r>
              <a:rPr lang="en-US" altLang="ko-KR" dirty="0">
                <a:hlinkClick r:id="rId6"/>
              </a:rPr>
              <a:t>? (tistory.com)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821090-0896-3B07-A0D9-9D811A4D3F2C}"/>
              </a:ext>
            </a:extLst>
          </p:cNvPr>
          <p:cNvSpPr txBox="1"/>
          <p:nvPr/>
        </p:nvSpPr>
        <p:spPr>
          <a:xfrm>
            <a:off x="548640" y="450722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7"/>
              </a:rPr>
              <a:t>STM32&amp;#8482;'s ADC modes and their applications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89EAA46-9D0E-F3EF-8881-86C181E6884E}"/>
              </a:ext>
            </a:extLst>
          </p:cNvPr>
          <p:cNvSpPr txBox="1"/>
          <p:nvPr/>
        </p:nvSpPr>
        <p:spPr>
          <a:xfrm>
            <a:off x="548640" y="491100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8"/>
              </a:rPr>
              <a:t>AN2629 (st.com)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728DDA1-0F91-373B-6342-CE99B0ECCC67}"/>
              </a:ext>
            </a:extLst>
          </p:cNvPr>
          <p:cNvSpPr txBox="1"/>
          <p:nvPr/>
        </p:nvSpPr>
        <p:spPr>
          <a:xfrm>
            <a:off x="548640" y="528033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9"/>
              </a:rPr>
              <a:t>Getting started with ADC - stm32mcu</a:t>
            </a:r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1A3BBFA-7B21-875D-4428-2F0262591DF3}"/>
              </a:ext>
            </a:extLst>
          </p:cNvPr>
          <p:cNvSpPr txBox="1"/>
          <p:nvPr/>
        </p:nvSpPr>
        <p:spPr>
          <a:xfrm>
            <a:off x="6096000" y="174031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6"/>
              </a:rPr>
              <a:t>DAC</a:t>
            </a:r>
            <a:r>
              <a:rPr lang="ko-KR" altLang="en-US" dirty="0">
                <a:hlinkClick r:id="rId6"/>
              </a:rPr>
              <a:t>란</a:t>
            </a:r>
            <a:r>
              <a:rPr lang="en-US" altLang="ko-KR" dirty="0">
                <a:hlinkClick r:id="rId6"/>
              </a:rPr>
              <a:t>? (tistory.com)</a:t>
            </a:r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C77D79B-5A44-1198-4B53-05737FED3C50}"/>
              </a:ext>
            </a:extLst>
          </p:cNvPr>
          <p:cNvSpPr txBox="1"/>
          <p:nvPr/>
        </p:nvSpPr>
        <p:spPr>
          <a:xfrm>
            <a:off x="5913120" y="233423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10"/>
              </a:rPr>
              <a:t>D/A </a:t>
            </a:r>
            <a:r>
              <a:rPr lang="ko-KR" altLang="en-US" dirty="0">
                <a:hlinkClick r:id="rId10"/>
              </a:rPr>
              <a:t>컨버터의 개요 </a:t>
            </a:r>
            <a:r>
              <a:rPr lang="en-US" altLang="ko-KR" dirty="0">
                <a:hlinkClick r:id="rId10"/>
              </a:rPr>
              <a:t>- ②D/A </a:t>
            </a:r>
            <a:r>
              <a:rPr lang="ko-KR" altLang="en-US" dirty="0">
                <a:hlinkClick r:id="rId10"/>
              </a:rPr>
              <a:t>변환방식의 종류 </a:t>
            </a:r>
            <a:r>
              <a:rPr lang="en-US" altLang="ko-KR" dirty="0">
                <a:hlinkClick r:id="rId10"/>
              </a:rPr>
              <a:t>(tistory.com)</a:t>
            </a:r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453F5A2-BC88-C444-B86D-BA8243A3C7D0}"/>
              </a:ext>
            </a:extLst>
          </p:cNvPr>
          <p:cNvSpPr txBox="1"/>
          <p:nvPr/>
        </p:nvSpPr>
        <p:spPr>
          <a:xfrm>
            <a:off x="6096000" y="309732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11"/>
              </a:rPr>
              <a:t>DAC Basic - XMC Tutorial</a:t>
            </a:r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C5E46B4-A20D-4E77-00D1-242578B33C43}"/>
              </a:ext>
            </a:extLst>
          </p:cNvPr>
          <p:cNvSpPr txBox="1"/>
          <p:nvPr/>
        </p:nvSpPr>
        <p:spPr>
          <a:xfrm>
            <a:off x="6004873" y="3798332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12"/>
              </a:rPr>
              <a:t>Audio and waveform generation using the DAC in STM32 microcontrollers - Application note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F22D5C-8118-7DE1-5F50-096D61772955}"/>
              </a:ext>
            </a:extLst>
          </p:cNvPr>
          <p:cNvSpPr txBox="1"/>
          <p:nvPr/>
        </p:nvSpPr>
        <p:spPr>
          <a:xfrm>
            <a:off x="548640" y="5833795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13"/>
              </a:rPr>
              <a:t>ADC</a:t>
            </a:r>
            <a:r>
              <a:rPr lang="ko-KR" altLang="en-US" dirty="0">
                <a:hlinkClick r:id="rId13"/>
              </a:rPr>
              <a:t>기본원리</a:t>
            </a:r>
            <a:r>
              <a:rPr lang="en-US" altLang="ko-KR" dirty="0">
                <a:hlinkClick r:id="rId13"/>
              </a:rPr>
              <a:t>/</a:t>
            </a:r>
            <a:r>
              <a:rPr lang="ko-KR" altLang="en-US" dirty="0">
                <a:hlinkClick r:id="rId13"/>
              </a:rPr>
              <a:t>회로</a:t>
            </a:r>
            <a:r>
              <a:rPr lang="en-US" altLang="ko-KR" dirty="0">
                <a:hlinkClick r:id="rId13"/>
              </a:rPr>
              <a:t>/ADC</a:t>
            </a:r>
            <a:r>
              <a:rPr lang="ko-KR" altLang="en-US" dirty="0">
                <a:hlinkClick r:id="rId13"/>
              </a:rPr>
              <a:t>방식</a:t>
            </a:r>
            <a:r>
              <a:rPr lang="en-US" altLang="ko-KR" dirty="0">
                <a:hlinkClick r:id="rId13"/>
              </a:rPr>
              <a:t>/</a:t>
            </a:r>
            <a:r>
              <a:rPr lang="ko-KR" altLang="en-US" dirty="0">
                <a:hlinkClick r:id="rId13"/>
              </a:rPr>
              <a:t>계측시스템 </a:t>
            </a:r>
            <a:r>
              <a:rPr lang="en-US" altLang="ko-KR" dirty="0">
                <a:hlinkClick r:id="rId13"/>
              </a:rPr>
              <a:t>- ADC</a:t>
            </a:r>
            <a:r>
              <a:rPr lang="ko-KR" altLang="en-US" dirty="0">
                <a:hlinkClick r:id="rId13"/>
              </a:rPr>
              <a:t>에 대해 알아보기 </a:t>
            </a:r>
            <a:r>
              <a:rPr lang="en-US" altLang="ko-KR" dirty="0">
                <a:hlinkClick r:id="rId13"/>
              </a:rPr>
              <a:t>3</a:t>
            </a:r>
            <a:r>
              <a:rPr lang="ko-KR" altLang="en-US" dirty="0">
                <a:hlinkClick r:id="rId13"/>
              </a:rPr>
              <a:t>편 </a:t>
            </a:r>
            <a:r>
              <a:rPr lang="en-US" altLang="ko-KR" dirty="0">
                <a:hlinkClick r:id="rId13"/>
              </a:rPr>
              <a:t>: </a:t>
            </a:r>
            <a:r>
              <a:rPr lang="ko-KR" altLang="en-US" dirty="0">
                <a:hlinkClick r:id="rId13"/>
              </a:rPr>
              <a:t>네이버 블로그 </a:t>
            </a:r>
            <a:r>
              <a:rPr lang="en-US" altLang="ko-KR" dirty="0">
                <a:hlinkClick r:id="rId13"/>
              </a:rPr>
              <a:t>(naver.com)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5186386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D460C8-B4D9-59A9-99CF-67AF3E6B25B3}"/>
              </a:ext>
            </a:extLst>
          </p:cNvPr>
          <p:cNvSpPr txBox="1"/>
          <p:nvPr/>
        </p:nvSpPr>
        <p:spPr>
          <a:xfrm>
            <a:off x="5072566" y="552419"/>
            <a:ext cx="18646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참고자료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0EE156-79EF-86E5-5B8C-14CC83796B7A}"/>
              </a:ext>
            </a:extLst>
          </p:cNvPr>
          <p:cNvSpPr txBox="1"/>
          <p:nvPr/>
        </p:nvSpPr>
        <p:spPr>
          <a:xfrm>
            <a:off x="374468" y="1601429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2"/>
              </a:rPr>
              <a:t>Simplex(</a:t>
            </a:r>
            <a:r>
              <a:rPr lang="ko-KR" altLang="en-US" dirty="0">
                <a:hlinkClick r:id="rId2"/>
              </a:rPr>
              <a:t>단방향</a:t>
            </a:r>
            <a:r>
              <a:rPr lang="en-US" altLang="ko-KR" dirty="0">
                <a:hlinkClick r:id="rId2"/>
              </a:rPr>
              <a:t>), Half Duplex(</a:t>
            </a:r>
            <a:r>
              <a:rPr lang="ko-KR" altLang="en-US" dirty="0" err="1">
                <a:hlinkClick r:id="rId2"/>
              </a:rPr>
              <a:t>반이중</a:t>
            </a:r>
            <a:r>
              <a:rPr lang="en-US" altLang="ko-KR" dirty="0">
                <a:hlinkClick r:id="rId2"/>
              </a:rPr>
              <a:t>), Full Duplex(</a:t>
            </a:r>
            <a:r>
              <a:rPr lang="ko-KR" altLang="en-US" dirty="0" err="1">
                <a:hlinkClick r:id="rId2"/>
              </a:rPr>
              <a:t>전이중</a:t>
            </a:r>
            <a:r>
              <a:rPr lang="en-US" altLang="ko-KR" dirty="0">
                <a:hlinkClick r:id="rId2"/>
              </a:rPr>
              <a:t>) </a:t>
            </a:r>
            <a:r>
              <a:rPr lang="ko-KR" altLang="en-US" dirty="0">
                <a:hlinkClick r:id="rId2"/>
              </a:rPr>
              <a:t>통신방식 비교 </a:t>
            </a:r>
            <a:r>
              <a:rPr lang="en-US" altLang="ko-KR" dirty="0">
                <a:hlinkClick r:id="rId2"/>
              </a:rPr>
              <a:t>: </a:t>
            </a:r>
            <a:r>
              <a:rPr lang="ko-KR" altLang="en-US" dirty="0">
                <a:hlinkClick r:id="rId2"/>
              </a:rPr>
              <a:t>네이버 블로그 </a:t>
            </a:r>
            <a:r>
              <a:rPr lang="en-US" altLang="ko-KR" dirty="0">
                <a:hlinkClick r:id="rId2"/>
              </a:rPr>
              <a:t>(naver.com)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B72971-9CF7-25B1-7CAB-0F4E604E952F}"/>
              </a:ext>
            </a:extLst>
          </p:cNvPr>
          <p:cNvSpPr txBox="1"/>
          <p:nvPr/>
        </p:nvSpPr>
        <p:spPr>
          <a:xfrm>
            <a:off x="374468" y="2247760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3"/>
              </a:rPr>
              <a:t>직렬</a:t>
            </a:r>
            <a:r>
              <a:rPr lang="en-US" altLang="ko-KR" dirty="0">
                <a:hlinkClick r:id="rId3"/>
              </a:rPr>
              <a:t>(Serial) </a:t>
            </a:r>
            <a:r>
              <a:rPr lang="ko-KR" altLang="en-US" dirty="0">
                <a:hlinkClick r:id="rId3"/>
              </a:rPr>
              <a:t>통신과 병렬</a:t>
            </a:r>
            <a:r>
              <a:rPr lang="en-US" altLang="ko-KR" dirty="0">
                <a:hlinkClick r:id="rId3"/>
              </a:rPr>
              <a:t>(Parallel) </a:t>
            </a:r>
            <a:r>
              <a:rPr lang="ko-KR" altLang="en-US" dirty="0">
                <a:hlinkClick r:id="rId3"/>
              </a:rPr>
              <a:t>통신이란</a:t>
            </a:r>
            <a:r>
              <a:rPr lang="en-US" altLang="ko-KR" dirty="0">
                <a:hlinkClick r:id="rId3"/>
              </a:rPr>
              <a:t>? </a:t>
            </a:r>
            <a:r>
              <a:rPr lang="ko-KR" altLang="en-US" dirty="0">
                <a:hlinkClick r:id="rId3"/>
              </a:rPr>
              <a:t>개념 정리 </a:t>
            </a:r>
            <a:r>
              <a:rPr lang="en-US" altLang="ko-KR" dirty="0">
                <a:hlinkClick r:id="rId3"/>
              </a:rPr>
              <a:t>- Easy is Perfect (melonicedlatte.com)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4F586E-A0D0-E8A1-55BA-F501128980F3}"/>
              </a:ext>
            </a:extLst>
          </p:cNvPr>
          <p:cNvSpPr txBox="1"/>
          <p:nvPr/>
        </p:nvSpPr>
        <p:spPr>
          <a:xfrm>
            <a:off x="374468" y="2894091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4"/>
              </a:rPr>
              <a:t>Serial &amp; Parallel Transmission</a:t>
            </a:r>
            <a:r>
              <a:rPr lang="ko-KR" altLang="en-US" dirty="0">
                <a:hlinkClick r:id="rId4"/>
              </a:rPr>
              <a:t>이란</a:t>
            </a:r>
            <a:r>
              <a:rPr lang="en-US" altLang="ko-KR" dirty="0">
                <a:hlinkClick r:id="rId4"/>
              </a:rPr>
              <a:t>? </a:t>
            </a:r>
            <a:r>
              <a:rPr lang="ko-KR" altLang="en-US" dirty="0">
                <a:hlinkClick r:id="rId4"/>
              </a:rPr>
              <a:t>직렬 통신과 병렬통신의 차이점 비교 </a:t>
            </a:r>
            <a:r>
              <a:rPr lang="en-US" altLang="ko-KR" dirty="0">
                <a:hlinkClick r:id="rId4"/>
              </a:rPr>
              <a:t>: </a:t>
            </a:r>
            <a:r>
              <a:rPr lang="ko-KR" altLang="en-US" dirty="0">
                <a:hlinkClick r:id="rId4"/>
              </a:rPr>
              <a:t>네이버 블로그 </a:t>
            </a:r>
            <a:r>
              <a:rPr lang="en-US" altLang="ko-KR" dirty="0">
                <a:hlinkClick r:id="rId4"/>
              </a:rPr>
              <a:t>(naver.com)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8EE95F-7011-D11E-253B-A784FF8E093A}"/>
              </a:ext>
            </a:extLst>
          </p:cNvPr>
          <p:cNvSpPr txBox="1"/>
          <p:nvPr/>
        </p:nvSpPr>
        <p:spPr>
          <a:xfrm>
            <a:off x="313508" y="342900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5"/>
              </a:rPr>
              <a:t>직렬통신과 병렬통신 </a:t>
            </a:r>
            <a:r>
              <a:rPr lang="en-US" altLang="ko-KR" dirty="0">
                <a:hlinkClick r:id="rId5"/>
              </a:rPr>
              <a:t>(velog.io)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7920266-E98F-5893-6513-69B7D491C8AA}"/>
              </a:ext>
            </a:extLst>
          </p:cNvPr>
          <p:cNvSpPr txBox="1"/>
          <p:nvPr/>
        </p:nvSpPr>
        <p:spPr>
          <a:xfrm>
            <a:off x="374468" y="381742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6"/>
              </a:rPr>
              <a:t>통신 방식의 비교 </a:t>
            </a:r>
            <a:r>
              <a:rPr lang="en-US" altLang="ko-KR" dirty="0">
                <a:hlinkClick r:id="rId6"/>
              </a:rPr>
              <a:t>(tistory.com)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F310267-6319-B092-49D6-F9FB2413012B}"/>
              </a:ext>
            </a:extLst>
          </p:cNvPr>
          <p:cNvSpPr txBox="1"/>
          <p:nvPr/>
        </p:nvSpPr>
        <p:spPr>
          <a:xfrm>
            <a:off x="374468" y="424090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7"/>
              </a:rPr>
              <a:t>RS232 / RS422 / RS485</a:t>
            </a:r>
            <a:r>
              <a:rPr lang="ko-KR" altLang="en-US" dirty="0">
                <a:hlinkClick r:id="rId7"/>
              </a:rPr>
              <a:t>통신의 차이점 </a:t>
            </a:r>
            <a:r>
              <a:rPr lang="en-US" altLang="ko-KR" dirty="0">
                <a:hlinkClick r:id="rId7"/>
              </a:rPr>
              <a:t>(tistory.com)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2ABCE5B-BEEE-10D4-EF29-5770AB59EEDD}"/>
              </a:ext>
            </a:extLst>
          </p:cNvPr>
          <p:cNvSpPr txBox="1"/>
          <p:nvPr/>
        </p:nvSpPr>
        <p:spPr>
          <a:xfrm>
            <a:off x="374468" y="4665792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8"/>
              </a:rPr>
              <a:t>시리얼 통신 </a:t>
            </a:r>
            <a:r>
              <a:rPr lang="en-US" altLang="ko-KR" dirty="0">
                <a:hlinkClick r:id="rId8"/>
              </a:rPr>
              <a:t>(RS485 / RS232)</a:t>
            </a:r>
            <a:r>
              <a:rPr lang="ko-KR" altLang="en-US" dirty="0">
                <a:hlinkClick r:id="rId8"/>
              </a:rPr>
              <a:t>에 대해 </a:t>
            </a:r>
            <a:r>
              <a:rPr lang="en-US" altLang="ko-KR" dirty="0">
                <a:hlinkClick r:id="rId8"/>
              </a:rPr>
              <a:t>: </a:t>
            </a:r>
            <a:r>
              <a:rPr lang="ko-KR" altLang="en-US" dirty="0">
                <a:hlinkClick r:id="rId8"/>
              </a:rPr>
              <a:t>네이버 블로그 </a:t>
            </a:r>
            <a:r>
              <a:rPr lang="en-US" altLang="ko-KR" dirty="0">
                <a:hlinkClick r:id="rId8"/>
              </a:rPr>
              <a:t>(naver.com)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B96C8B3-6DA7-15D0-5A89-856077387922}"/>
              </a:ext>
            </a:extLst>
          </p:cNvPr>
          <p:cNvSpPr txBox="1"/>
          <p:nvPr/>
        </p:nvSpPr>
        <p:spPr>
          <a:xfrm>
            <a:off x="5782492" y="114303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>
                <a:hlinkClick r:id="rId9"/>
              </a:rPr>
              <a:t>UART, TTL, RS232, RS422, RS485 </a:t>
            </a:r>
            <a:r>
              <a:rPr lang="ko-KR" altLang="en-US">
                <a:hlinkClick r:id="rId9"/>
              </a:rPr>
              <a:t>간단 구분 </a:t>
            </a:r>
            <a:r>
              <a:rPr lang="en-US" altLang="ko-KR">
                <a:hlinkClick r:id="rId9"/>
              </a:rPr>
              <a:t>(tistory.com)</a:t>
            </a:r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F6D998D-4DDE-5EF7-E012-ADE0E74FE6AB}"/>
              </a:ext>
            </a:extLst>
          </p:cNvPr>
          <p:cNvSpPr txBox="1"/>
          <p:nvPr/>
        </p:nvSpPr>
        <p:spPr>
          <a:xfrm>
            <a:off x="6740434" y="183389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10"/>
              </a:rPr>
              <a:t>RS-232 to TTL (tistory.com)</a:t>
            </a:r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EE70050-02AE-DCFE-ABC0-A15A4F839E69}"/>
              </a:ext>
            </a:extLst>
          </p:cNvPr>
          <p:cNvSpPr txBox="1"/>
          <p:nvPr/>
        </p:nvSpPr>
        <p:spPr>
          <a:xfrm>
            <a:off x="6740434" y="2341730"/>
            <a:ext cx="49551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11"/>
              </a:rPr>
              <a:t>UART </a:t>
            </a:r>
            <a:r>
              <a:rPr lang="ko-KR" altLang="en-US" dirty="0">
                <a:hlinkClick r:id="rId11"/>
              </a:rPr>
              <a:t>통신 프로토콜 및 작동 방식 </a:t>
            </a:r>
            <a:r>
              <a:rPr lang="en-US" altLang="ko-KR" dirty="0">
                <a:hlinkClick r:id="rId11"/>
              </a:rPr>
              <a:t>- </a:t>
            </a:r>
            <a:r>
              <a:rPr lang="en-US" altLang="ko-KR" dirty="0" err="1">
                <a:hlinkClick r:id="rId11"/>
              </a:rPr>
              <a:t>Seeed</a:t>
            </a:r>
            <a:r>
              <a:rPr lang="ko-KR" altLang="en-US" dirty="0">
                <a:hlinkClick r:id="rId11"/>
              </a:rPr>
              <a:t>의 최신 오픈 기술 </a:t>
            </a:r>
            <a:r>
              <a:rPr lang="en-US" altLang="ko-KR" dirty="0">
                <a:hlinkClick r:id="rId11"/>
              </a:rPr>
              <a:t>(seeedstudio.com)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47F45A-2DC4-01FD-0E9B-0A7F10D5C005}"/>
              </a:ext>
            </a:extLst>
          </p:cNvPr>
          <p:cNvSpPr txBox="1"/>
          <p:nvPr/>
        </p:nvSpPr>
        <p:spPr>
          <a:xfrm>
            <a:off x="5399316" y="3399858"/>
            <a:ext cx="641821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12"/>
              </a:rPr>
              <a:t>[STM32] </a:t>
            </a:r>
            <a:r>
              <a:rPr lang="ko-KR" altLang="en-US" dirty="0">
                <a:hlinkClick r:id="rId12"/>
              </a:rPr>
              <a:t>레지스터 직접 접근 방식으로 </a:t>
            </a:r>
            <a:r>
              <a:rPr lang="en-US" altLang="ko-KR" dirty="0">
                <a:hlinkClick r:id="rId12"/>
              </a:rPr>
              <a:t>UART </a:t>
            </a:r>
            <a:r>
              <a:rPr lang="ko-KR" altLang="en-US" dirty="0">
                <a:hlinkClick r:id="rId12"/>
              </a:rPr>
              <a:t>통신 예제 구현하기 </a:t>
            </a:r>
            <a:r>
              <a:rPr lang="en-US" altLang="ko-KR" dirty="0">
                <a:hlinkClick r:id="rId12"/>
              </a:rPr>
              <a:t>— </a:t>
            </a:r>
            <a:r>
              <a:rPr lang="ko-KR" altLang="en-US" dirty="0">
                <a:hlinkClick r:id="rId12"/>
              </a:rPr>
              <a:t>작업실 노트 </a:t>
            </a:r>
            <a:r>
              <a:rPr lang="en-US" altLang="ko-KR" dirty="0">
                <a:hlinkClick r:id="rId12"/>
              </a:rPr>
              <a:t>(tistory.com)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9FA2FB0-5C3F-67F0-8777-BC56FF405FBE}"/>
              </a:ext>
            </a:extLst>
          </p:cNvPr>
          <p:cNvSpPr txBox="1"/>
          <p:nvPr/>
        </p:nvSpPr>
        <p:spPr>
          <a:xfrm>
            <a:off x="5782492" y="4110587"/>
            <a:ext cx="64182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13"/>
              </a:rPr>
              <a:t>STM32F1xx USART Baud Rate.. : </a:t>
            </a:r>
            <a:r>
              <a:rPr lang="ko-KR" altLang="en-US" dirty="0" err="1">
                <a:hlinkClick r:id="rId13"/>
              </a:rPr>
              <a:t>네이버블로그</a:t>
            </a:r>
            <a:r>
              <a:rPr lang="ko-KR" altLang="en-US" dirty="0">
                <a:hlinkClick r:id="rId13"/>
              </a:rPr>
              <a:t> </a:t>
            </a:r>
            <a:r>
              <a:rPr lang="en-US" altLang="ko-KR" dirty="0">
                <a:hlinkClick r:id="rId13"/>
              </a:rPr>
              <a:t>(naver.com)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B3350DF-DF4A-07B4-E8CE-D20679357848}"/>
              </a:ext>
            </a:extLst>
          </p:cNvPr>
          <p:cNvSpPr txBox="1"/>
          <p:nvPr/>
        </p:nvSpPr>
        <p:spPr>
          <a:xfrm>
            <a:off x="6222275" y="4552383"/>
            <a:ext cx="64182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14"/>
              </a:rPr>
              <a:t>7</a:t>
            </a:r>
            <a:r>
              <a:rPr lang="ko-KR" altLang="en-US" dirty="0">
                <a:hlinkClick r:id="rId14"/>
              </a:rPr>
              <a:t>조 </a:t>
            </a:r>
            <a:r>
              <a:rPr lang="en-US" altLang="ko-KR" dirty="0">
                <a:hlinkClick r:id="rId14"/>
              </a:rPr>
              <a:t>6</a:t>
            </a:r>
            <a:r>
              <a:rPr lang="ko-KR" altLang="en-US" dirty="0">
                <a:hlinkClick r:id="rId14"/>
              </a:rPr>
              <a:t>주차 실험 </a:t>
            </a:r>
            <a:r>
              <a:rPr lang="en-US" altLang="ko-KR" dirty="0">
                <a:hlinkClick r:id="rId14"/>
              </a:rPr>
              <a:t>(kangssu.com)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BDA6FE0-7983-14E8-871E-34B734663E2C}"/>
              </a:ext>
            </a:extLst>
          </p:cNvPr>
          <p:cNvSpPr txBox="1"/>
          <p:nvPr/>
        </p:nvSpPr>
        <p:spPr>
          <a:xfrm>
            <a:off x="6096000" y="4858097"/>
            <a:ext cx="64182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altLang="ko-KR" dirty="0">
                <a:hlinkClick r:id="rId15"/>
              </a:rPr>
              <a:t>ARM Cortex-M Processor – UART – ArkX</a:t>
            </a:r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C6DC9E1-D270-280D-27D1-E6E8EB630FEB}"/>
              </a:ext>
            </a:extLst>
          </p:cNvPr>
          <p:cNvSpPr txBox="1"/>
          <p:nvPr/>
        </p:nvSpPr>
        <p:spPr>
          <a:xfrm>
            <a:off x="6096000" y="5290619"/>
            <a:ext cx="64182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16"/>
              </a:rPr>
              <a:t>STM32F103 : USART #1 : </a:t>
            </a:r>
            <a:r>
              <a:rPr lang="ko-KR" altLang="en-US" dirty="0">
                <a:hlinkClick r:id="rId16"/>
              </a:rPr>
              <a:t>네이버 블로그 </a:t>
            </a:r>
            <a:r>
              <a:rPr lang="en-US" altLang="ko-KR" dirty="0">
                <a:hlinkClick r:id="rId16"/>
              </a:rPr>
              <a:t>(naver.com)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185041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0791D08-918E-F471-45C5-048624A2F875}"/>
              </a:ext>
            </a:extLst>
          </p:cNvPr>
          <p:cNvSpPr txBox="1"/>
          <p:nvPr/>
        </p:nvSpPr>
        <p:spPr>
          <a:xfrm>
            <a:off x="34834" y="153307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2"/>
              </a:rPr>
              <a:t>[STM32] USART </a:t>
            </a:r>
            <a:r>
              <a:rPr lang="ko-KR" altLang="en-US" dirty="0">
                <a:hlinkClick r:id="rId2"/>
              </a:rPr>
              <a:t>레지스터 맵 </a:t>
            </a:r>
            <a:r>
              <a:rPr lang="en-US" altLang="ko-KR" dirty="0">
                <a:hlinkClick r:id="rId2"/>
              </a:rPr>
              <a:t>: </a:t>
            </a:r>
            <a:r>
              <a:rPr lang="ko-KR" altLang="en-US" dirty="0">
                <a:hlinkClick r:id="rId2"/>
              </a:rPr>
              <a:t>네이버 블로그 </a:t>
            </a:r>
            <a:r>
              <a:rPr lang="en-US" altLang="ko-KR" dirty="0">
                <a:hlinkClick r:id="rId2"/>
              </a:rPr>
              <a:t>(naver.com)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2F9620-3D59-2EE3-D5D2-CE8D56543A40}"/>
              </a:ext>
            </a:extLst>
          </p:cNvPr>
          <p:cNvSpPr txBox="1"/>
          <p:nvPr/>
        </p:nvSpPr>
        <p:spPr>
          <a:xfrm>
            <a:off x="268332" y="203265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3"/>
              </a:rPr>
              <a:t>STM32 </a:t>
            </a:r>
            <a:r>
              <a:rPr lang="en-US" altLang="ko-KR" dirty="0" err="1">
                <a:hlinkClick r:id="rId3"/>
              </a:rPr>
              <a:t>Adc</a:t>
            </a:r>
            <a:r>
              <a:rPr lang="en-US" altLang="ko-KR" dirty="0">
                <a:hlinkClick r:id="rId3"/>
              </a:rPr>
              <a:t> </a:t>
            </a:r>
            <a:r>
              <a:rPr lang="ko-KR" altLang="en-US" dirty="0">
                <a:hlinkClick r:id="rId3"/>
              </a:rPr>
              <a:t>개요 </a:t>
            </a:r>
            <a:r>
              <a:rPr lang="en-US" altLang="ko-KR" dirty="0">
                <a:hlinkClick r:id="rId3"/>
              </a:rPr>
              <a:t>&amp; </a:t>
            </a:r>
            <a:r>
              <a:rPr lang="en-US" altLang="ko-KR" dirty="0" err="1">
                <a:hlinkClick r:id="rId3"/>
              </a:rPr>
              <a:t>Adc</a:t>
            </a:r>
            <a:r>
              <a:rPr lang="en-US" altLang="ko-KR" dirty="0">
                <a:hlinkClick r:id="rId3"/>
              </a:rPr>
              <a:t> </a:t>
            </a:r>
            <a:r>
              <a:rPr lang="ko-KR" altLang="en-US" dirty="0">
                <a:hlinkClick r:id="rId3"/>
              </a:rPr>
              <a:t>채널 </a:t>
            </a:r>
            <a:r>
              <a:rPr lang="ko-KR" altLang="en-US" dirty="0" err="1">
                <a:hlinkClick r:id="rId3"/>
              </a:rPr>
              <a:t>여러개</a:t>
            </a:r>
            <a:r>
              <a:rPr lang="ko-KR" altLang="en-US" dirty="0">
                <a:hlinkClick r:id="rId3"/>
              </a:rPr>
              <a:t> 측정 </a:t>
            </a:r>
            <a:r>
              <a:rPr lang="en-US" altLang="ko-KR" dirty="0">
                <a:hlinkClick r:id="rId3"/>
              </a:rPr>
              <a:t>(tistory.com)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241346-8187-DA61-7562-12A3BC8E9EC9}"/>
              </a:ext>
            </a:extLst>
          </p:cNvPr>
          <p:cNvSpPr txBox="1"/>
          <p:nvPr/>
        </p:nvSpPr>
        <p:spPr>
          <a:xfrm>
            <a:off x="34834" y="2503180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4"/>
              </a:rPr>
              <a:t>Interfacing STM32F103 with ADC - class 2 [Register] (youtube.com)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B20940-4B0C-E6C8-A525-29EF00D491B8}"/>
              </a:ext>
            </a:extLst>
          </p:cNvPr>
          <p:cNvSpPr txBox="1"/>
          <p:nvPr/>
        </p:nvSpPr>
        <p:spPr>
          <a:xfrm>
            <a:off x="268332" y="3137299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5"/>
              </a:rPr>
              <a:t>An introduction to ‘Bare Metal’-programming the Arm-Cortex-M4(R) MCUs – Lesson 7: ADC (I) – DK7IH Radio &amp; Electronics Engineering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6B853F1-0B47-0B8A-A3CA-06426056C3D4}"/>
              </a:ext>
            </a:extLst>
          </p:cNvPr>
          <p:cNvSpPr txBox="1"/>
          <p:nvPr/>
        </p:nvSpPr>
        <p:spPr>
          <a:xfrm>
            <a:off x="188595" y="408668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6"/>
              </a:rPr>
              <a:t>날아보자 </a:t>
            </a:r>
            <a:r>
              <a:rPr lang="en-US" altLang="ko-KR" dirty="0">
                <a:hlinkClick r:id="rId6"/>
              </a:rPr>
              <a:t>:: ADC independent DMA (2) (tistory.com)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F04BC31-46D8-69EE-312F-01E579C62A9D}"/>
              </a:ext>
            </a:extLst>
          </p:cNvPr>
          <p:cNvSpPr txBox="1"/>
          <p:nvPr/>
        </p:nvSpPr>
        <p:spPr>
          <a:xfrm>
            <a:off x="268332" y="4429961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7"/>
              </a:rPr>
              <a:t>DMA with ADC using Registers in STM32 » </a:t>
            </a:r>
            <a:r>
              <a:rPr lang="en-US" altLang="ko-KR" dirty="0" err="1">
                <a:hlinkClick r:id="rId7"/>
              </a:rPr>
              <a:t>ControllersTech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8AC945B-E6EC-001C-D476-ACF5A5404E3E}"/>
              </a:ext>
            </a:extLst>
          </p:cNvPr>
          <p:cNvSpPr txBox="1"/>
          <p:nvPr/>
        </p:nvSpPr>
        <p:spPr>
          <a:xfrm>
            <a:off x="268332" y="4983959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8"/>
              </a:rPr>
              <a:t>microcontroller - STM32L4 ADC</a:t>
            </a:r>
            <a:r>
              <a:rPr lang="ko-KR" altLang="en-US" dirty="0">
                <a:hlinkClick r:id="rId8"/>
              </a:rPr>
              <a:t>에 </a:t>
            </a:r>
            <a:r>
              <a:rPr lang="en-US" altLang="ko-KR" dirty="0">
                <a:hlinkClick r:id="rId8"/>
              </a:rPr>
              <a:t>12 </a:t>
            </a:r>
            <a:r>
              <a:rPr lang="ko-KR" altLang="en-US" dirty="0">
                <a:hlinkClick r:id="rId8"/>
              </a:rPr>
              <a:t>비트 </a:t>
            </a:r>
            <a:r>
              <a:rPr lang="en-US" altLang="ko-KR" dirty="0">
                <a:hlinkClick r:id="rId8"/>
              </a:rPr>
              <a:t>SAR </a:t>
            </a:r>
            <a:r>
              <a:rPr lang="ko-KR" altLang="en-US" dirty="0">
                <a:hlinkClick r:id="rId8"/>
              </a:rPr>
              <a:t>및 </a:t>
            </a:r>
            <a:r>
              <a:rPr lang="en-US" altLang="ko-KR" dirty="0">
                <a:hlinkClick r:id="rId8"/>
              </a:rPr>
              <a:t>16 </a:t>
            </a:r>
            <a:r>
              <a:rPr lang="ko-KR" altLang="en-US" dirty="0">
                <a:hlinkClick r:id="rId8"/>
              </a:rPr>
              <a:t>비트 데이터 </a:t>
            </a:r>
            <a:r>
              <a:rPr lang="ko-KR" altLang="en-US" dirty="0" err="1">
                <a:hlinkClick r:id="rId8"/>
              </a:rPr>
              <a:t>레지스터가있는</a:t>
            </a:r>
            <a:r>
              <a:rPr lang="ko-KR" altLang="en-US" dirty="0">
                <a:hlinkClick r:id="rId8"/>
              </a:rPr>
              <a:t> 이유는 무엇입니까</a:t>
            </a:r>
            <a:r>
              <a:rPr lang="en-US" altLang="ko-KR" dirty="0">
                <a:hlinkClick r:id="rId8"/>
              </a:rPr>
              <a:t>? - </a:t>
            </a:r>
            <a:r>
              <a:rPr lang="ko-KR" altLang="en-US" dirty="0">
                <a:hlinkClick r:id="rId8"/>
              </a:rPr>
              <a:t>전기 공학 스택 교환 </a:t>
            </a:r>
            <a:r>
              <a:rPr lang="en-US" altLang="ko-KR" dirty="0">
                <a:hlinkClick r:id="rId8"/>
              </a:rPr>
              <a:t>(stackexchange.com)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B5FB556-0609-C65C-C299-70AB549A319E}"/>
              </a:ext>
            </a:extLst>
          </p:cNvPr>
          <p:cNvSpPr txBox="1"/>
          <p:nvPr/>
        </p:nvSpPr>
        <p:spPr>
          <a:xfrm>
            <a:off x="2956873" y="122903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9"/>
              </a:rPr>
              <a:t>STM32F76xxx and STM32F77xxx advanced Arm®-based 32-bit MCUs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EFA768-4CC2-EA43-644F-35C0F47C61C4}"/>
              </a:ext>
            </a:extLst>
          </p:cNvPr>
          <p:cNvSpPr txBox="1"/>
          <p:nvPr/>
        </p:nvSpPr>
        <p:spPr>
          <a:xfrm>
            <a:off x="6426927" y="1579245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10"/>
              </a:rPr>
              <a:t>MAX3232 TTL to RS-232 Interface Module - </a:t>
            </a:r>
            <a:r>
              <a:rPr lang="en-US" altLang="ko-KR" dirty="0" err="1">
                <a:hlinkClick r:id="rId10"/>
              </a:rPr>
              <a:t>ProtoSupplies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4BF0B6-DA1D-4223-B8AE-67F22B0B78DC}"/>
              </a:ext>
            </a:extLst>
          </p:cNvPr>
          <p:cNvSpPr txBox="1"/>
          <p:nvPr/>
        </p:nvSpPr>
        <p:spPr>
          <a:xfrm>
            <a:off x="6426927" y="216743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11"/>
              </a:rPr>
              <a:t>MAX3222.PDF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97D7378-ED02-43A0-7425-6DDF5C52AF4F}"/>
              </a:ext>
            </a:extLst>
          </p:cNvPr>
          <p:cNvSpPr txBox="1"/>
          <p:nvPr/>
        </p:nvSpPr>
        <p:spPr>
          <a:xfrm>
            <a:off x="6061166" y="2490151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12"/>
              </a:rPr>
              <a:t>[</a:t>
            </a:r>
            <a:r>
              <a:rPr lang="ko-KR" altLang="en-US" dirty="0" err="1">
                <a:hlinkClick r:id="rId12"/>
              </a:rPr>
              <a:t>아두이노</a:t>
            </a:r>
            <a:r>
              <a:rPr lang="ko-KR" altLang="en-US" dirty="0">
                <a:hlinkClick r:id="rId12"/>
              </a:rPr>
              <a:t> 기초</a:t>
            </a:r>
            <a:r>
              <a:rPr lang="en-US" altLang="ko-KR" dirty="0">
                <a:hlinkClick r:id="rId12"/>
              </a:rPr>
              <a:t>] 15. </a:t>
            </a:r>
            <a:r>
              <a:rPr lang="ko-KR" altLang="en-US" dirty="0">
                <a:hlinkClick r:id="rId12"/>
              </a:rPr>
              <a:t>조도센서</a:t>
            </a:r>
            <a:r>
              <a:rPr lang="en-US" altLang="ko-KR" dirty="0">
                <a:hlinkClick r:id="rId12"/>
              </a:rPr>
              <a:t>(</a:t>
            </a:r>
            <a:r>
              <a:rPr lang="en-US" altLang="ko-KR" dirty="0" err="1">
                <a:hlinkClick r:id="rId12"/>
              </a:rPr>
              <a:t>CdS</a:t>
            </a:r>
            <a:r>
              <a:rPr lang="en-US" altLang="ko-KR" dirty="0">
                <a:hlinkClick r:id="rId12"/>
              </a:rPr>
              <a:t>, LDR) : </a:t>
            </a:r>
            <a:r>
              <a:rPr lang="ko-KR" altLang="en-US" dirty="0">
                <a:hlinkClick r:id="rId12"/>
              </a:rPr>
              <a:t>네이버 블로그 </a:t>
            </a:r>
            <a:r>
              <a:rPr lang="en-US" altLang="ko-KR" dirty="0">
                <a:hlinkClick r:id="rId12"/>
              </a:rPr>
              <a:t>(naver.com)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26CE708-A16E-4CA3-D0BC-BFD3C5CCF6B5}"/>
              </a:ext>
            </a:extLst>
          </p:cNvPr>
          <p:cNvSpPr txBox="1"/>
          <p:nvPr/>
        </p:nvSpPr>
        <p:spPr>
          <a:xfrm>
            <a:off x="5072566" y="552419"/>
            <a:ext cx="18646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참고자료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307C85B-CDF1-F5D6-7F9D-8A010D7B46F5}"/>
              </a:ext>
            </a:extLst>
          </p:cNvPr>
          <p:cNvSpPr txBox="1"/>
          <p:nvPr/>
        </p:nvSpPr>
        <p:spPr>
          <a:xfrm>
            <a:off x="6284595" y="3182648"/>
            <a:ext cx="62701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13"/>
              </a:rPr>
              <a:t>GL 5537.pdf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73737D3-B56B-D55A-6D48-9516E303A5FE}"/>
              </a:ext>
            </a:extLst>
          </p:cNvPr>
          <p:cNvSpPr txBox="1"/>
          <p:nvPr/>
        </p:nvSpPr>
        <p:spPr>
          <a:xfrm>
            <a:off x="6414951" y="3760765"/>
            <a:ext cx="62875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14"/>
              </a:rPr>
              <a:t>조도센서의 특징 </a:t>
            </a:r>
            <a:r>
              <a:rPr lang="en-US" altLang="ko-KR" dirty="0">
                <a:hlinkClick r:id="rId14"/>
              </a:rPr>
              <a:t>(tistory.com)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105E6F8-D6BB-93C5-6735-95BFBCA23EA7}"/>
              </a:ext>
            </a:extLst>
          </p:cNvPr>
          <p:cNvSpPr txBox="1"/>
          <p:nvPr/>
        </p:nvSpPr>
        <p:spPr>
          <a:xfrm>
            <a:off x="6293577" y="4133362"/>
            <a:ext cx="63627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15"/>
              </a:rPr>
              <a:t>How to Setup UART using Registers in STM32 » </a:t>
            </a:r>
            <a:r>
              <a:rPr lang="en-US" altLang="ko-KR" dirty="0" err="1">
                <a:hlinkClick r:id="rId15"/>
              </a:rPr>
              <a:t>ControllersTech</a:t>
            </a:r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565D62E-AD11-1433-BC5C-E5754630F5B0}"/>
              </a:ext>
            </a:extLst>
          </p:cNvPr>
          <p:cNvSpPr txBox="1"/>
          <p:nvPr/>
        </p:nvSpPr>
        <p:spPr>
          <a:xfrm>
            <a:off x="6686550" y="4852426"/>
            <a:ext cx="507682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2"/>
              </a:rPr>
              <a:t>[STM32] USART </a:t>
            </a:r>
            <a:r>
              <a:rPr lang="ko-KR" altLang="en-US" dirty="0">
                <a:hlinkClick r:id="rId2"/>
              </a:rPr>
              <a:t>레지스터 맵 </a:t>
            </a:r>
            <a:r>
              <a:rPr lang="en-US" altLang="ko-KR" dirty="0">
                <a:hlinkClick r:id="rId2"/>
              </a:rPr>
              <a:t>: </a:t>
            </a:r>
            <a:r>
              <a:rPr lang="ko-KR" altLang="en-US" dirty="0">
                <a:hlinkClick r:id="rId2"/>
              </a:rPr>
              <a:t>네이버 블로그 </a:t>
            </a:r>
            <a:r>
              <a:rPr lang="en-US" altLang="ko-KR" dirty="0">
                <a:hlinkClick r:id="rId2"/>
              </a:rPr>
              <a:t>(naver.com)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0017178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C2F4A1C-DD5B-E0B3-9B54-80C1751A98CE}"/>
              </a:ext>
            </a:extLst>
          </p:cNvPr>
          <p:cNvSpPr txBox="1"/>
          <p:nvPr/>
        </p:nvSpPr>
        <p:spPr>
          <a:xfrm>
            <a:off x="3023850" y="2373616"/>
            <a:ext cx="5782352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8000" dirty="0" err="1">
                <a:ln cmpd="tri">
                  <a:solidFill>
                    <a:schemeClr val="bg1"/>
                  </a:solidFill>
                </a:ln>
                <a:solidFill>
                  <a:srgbClr val="0F253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경청해주셔서</a:t>
            </a:r>
            <a:endParaRPr lang="en-US" altLang="ko-KR" sz="8000" dirty="0">
              <a:ln cmpd="tri">
                <a:solidFill>
                  <a:schemeClr val="bg1"/>
                </a:solidFill>
              </a:ln>
              <a:solidFill>
                <a:srgbClr val="0F253E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sz="8000" dirty="0">
                <a:ln cmpd="tri">
                  <a:solidFill>
                    <a:schemeClr val="bg1"/>
                  </a:solidFill>
                </a:ln>
                <a:solidFill>
                  <a:srgbClr val="0F253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23618475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3781303-8F4A-38FB-92DD-768292FFE579}"/>
              </a:ext>
            </a:extLst>
          </p:cNvPr>
          <p:cNvSpPr txBox="1"/>
          <p:nvPr/>
        </p:nvSpPr>
        <p:spPr>
          <a:xfrm>
            <a:off x="-60777" y="582602"/>
            <a:ext cx="9957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01.</a:t>
            </a:r>
            <a:endParaRPr lang="ko-KR" altLang="en-US" sz="3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8B8B44-A78A-E9A0-8D6E-C3EC0A1FB807}"/>
              </a:ext>
            </a:extLst>
          </p:cNvPr>
          <p:cNvSpPr txBox="1"/>
          <p:nvPr/>
        </p:nvSpPr>
        <p:spPr>
          <a:xfrm>
            <a:off x="935008" y="613380"/>
            <a:ext cx="11255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ADC</a:t>
            </a:r>
            <a:endParaRPr lang="ko-KR" altLang="en-US" sz="3600" dirty="0">
              <a:solidFill>
                <a:srgbClr val="76B4B8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64C80C3-FA66-EFD7-D9C5-549EEE0662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6971" y="1941257"/>
            <a:ext cx="5730039" cy="430336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88BD172-55AA-FFFB-3D93-FA05651F8B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361" y="1941257"/>
            <a:ext cx="5941434" cy="430336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DC633AE-F34E-2A68-10F5-6C31D13E80BA}"/>
              </a:ext>
            </a:extLst>
          </p:cNvPr>
          <p:cNvSpPr txBox="1"/>
          <p:nvPr/>
        </p:nvSpPr>
        <p:spPr>
          <a:xfrm>
            <a:off x="948403" y="1401117"/>
            <a:ext cx="466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종합정리</a:t>
            </a:r>
          </a:p>
        </p:txBody>
      </p:sp>
    </p:spTree>
    <p:extLst>
      <p:ext uri="{BB962C8B-B14F-4D97-AF65-F5344CB8AC3E}">
        <p14:creationId xmlns:p14="http://schemas.microsoft.com/office/powerpoint/2010/main" val="154328922"/>
      </p:ext>
    </p:extLst>
  </p:cSld>
  <p:clrMapOvr>
    <a:masterClrMapping/>
  </p:clrMapOvr>
</p:sld>
</file>

<file path=ppt/theme/theme1.xml><?xml version="1.0" encoding="utf-8"?>
<a:theme xmlns:a="http://schemas.openxmlformats.org/drawingml/2006/main" name="2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4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3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marL="342900" indent="-342900" algn="l">
          <a:buAutoNum type="arabicPeriod"/>
          <a:defRPr sz="1500" dirty="0" smtClean="0">
            <a:latin typeface="나눔스퀘어" panose="020B0600000101010101" pitchFamily="50" charset="-127"/>
            <a:ea typeface="나눔스퀘어" panose="020B0600000101010101" pitchFamily="50" charset="-12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5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6628</TotalTime>
  <Words>2567</Words>
  <Application>Microsoft Office PowerPoint</Application>
  <PresentationFormat>와이드스크린</PresentationFormat>
  <Paragraphs>550</Paragraphs>
  <Slides>84</Slides>
  <Notes>2</Notes>
  <HiddenSlides>0</HiddenSlides>
  <MMClips>1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4</vt:i4>
      </vt:variant>
      <vt:variant>
        <vt:lpstr>슬라이드 제목</vt:lpstr>
      </vt:variant>
      <vt:variant>
        <vt:i4>84</vt:i4>
      </vt:variant>
    </vt:vector>
  </HeadingPairs>
  <TitlesOfParts>
    <vt:vector size="95" baseType="lpstr">
      <vt:lpstr>Arial</vt:lpstr>
      <vt:lpstr>Wingdings</vt:lpstr>
      <vt:lpstr>나눔스퀘어 Bold</vt:lpstr>
      <vt:lpstr>맑은 고딕</vt:lpstr>
      <vt:lpstr>나눔스퀘어 ExtraBold</vt:lpstr>
      <vt:lpstr>나눔스퀘어</vt:lpstr>
      <vt:lpstr>Cambria Math</vt:lpstr>
      <vt:lpstr>2_Office 테마</vt:lpstr>
      <vt:lpstr>4_Office 테마</vt:lpstr>
      <vt:lpstr>3_Office 테마</vt:lpstr>
      <vt:lpstr>5_Office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사용자</dc:creator>
  <cp:lastModifiedBy>이언호</cp:lastModifiedBy>
  <cp:revision>46</cp:revision>
  <dcterms:created xsi:type="dcterms:W3CDTF">2017-06-25T14:47:51Z</dcterms:created>
  <dcterms:modified xsi:type="dcterms:W3CDTF">2024-02-19T13:55:41Z</dcterms:modified>
</cp:coreProperties>
</file>